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2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4655" r:id="rId5"/>
    <p:sldMasterId id="2147484780" r:id="rId6"/>
  </p:sldMasterIdLst>
  <p:notesMasterIdLst>
    <p:notesMasterId r:id="rId21"/>
  </p:notesMasterIdLst>
  <p:handoutMasterIdLst>
    <p:handoutMasterId r:id="rId22"/>
  </p:handoutMasterIdLst>
  <p:sldIdLst>
    <p:sldId id="1288" r:id="rId7"/>
    <p:sldId id="1298" r:id="rId8"/>
    <p:sldId id="1307" r:id="rId9"/>
    <p:sldId id="1302" r:id="rId10"/>
    <p:sldId id="1299" r:id="rId11"/>
    <p:sldId id="1290" r:id="rId12"/>
    <p:sldId id="1291" r:id="rId13"/>
    <p:sldId id="1305" r:id="rId14"/>
    <p:sldId id="1308" r:id="rId15"/>
    <p:sldId id="1312" r:id="rId16"/>
    <p:sldId id="1315" r:id="rId17"/>
    <p:sldId id="1313" r:id="rId18"/>
    <p:sldId id="1301" r:id="rId19"/>
    <p:sldId id="1246" r:id="rId20"/>
  </p:sldIdLst>
  <p:sldSz cx="12192000" cy="6858000"/>
  <p:notesSz cx="6858000" cy="9144000"/>
  <p:embeddedFontLst>
    <p:embeddedFont>
      <p:font typeface="Amazon Ember" panose="020B0603020204020204" pitchFamily="34" charset="0"/>
      <p:regular r:id="rId23"/>
      <p:bold r:id="rId24"/>
      <p:italic r:id="rId25"/>
      <p:boldItalic r:id="rId26"/>
    </p:embeddedFont>
    <p:embeddedFont>
      <p:font typeface="Amazon Ember Mono" panose="020B0603020204020204" pitchFamily="34" charset="0"/>
      <p:regular r:id="rId27"/>
      <p:bold r:id="rId28"/>
      <p:italic r:id="rId29"/>
      <p:boldItalic r:id="rId30"/>
    </p:embeddedFont>
    <p:embeddedFont>
      <p:font typeface="Ember Modern Display Standard" panose="020B0503020204020204" pitchFamily="3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6EC"/>
    <a:srgbClr val="252F3E"/>
    <a:srgbClr val="01FFC5"/>
    <a:srgbClr val="F0D90F"/>
    <a:srgbClr val="FFEC1B"/>
    <a:srgbClr val="090F17"/>
    <a:srgbClr val="FFEF42"/>
    <a:srgbClr val="E0DDDA"/>
    <a:srgbClr val="FFF899"/>
    <a:srgbClr val="FFF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 autoAdjust="0"/>
    <p:restoredTop sz="63014" autoAdjust="0"/>
  </p:normalViewPr>
  <p:slideViewPr>
    <p:cSldViewPr snapToGrid="0" showGuides="1">
      <p:cViewPr varScale="1">
        <p:scale>
          <a:sx n="77" d="100"/>
          <a:sy n="77" d="100"/>
        </p:scale>
        <p:origin x="2496" y="192"/>
      </p:cViewPr>
      <p:guideLst>
        <p:guide orient="horz" pos="240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-10123"/>
    </p:cViewPr>
  </p:sorterViewPr>
  <p:notesViewPr>
    <p:cSldViewPr snapToGrid="0" showGuides="1">
      <p:cViewPr varScale="1">
        <p:scale>
          <a:sx n="72" d="100"/>
          <a:sy n="72" d="100"/>
        </p:scale>
        <p:origin x="1963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443899331860625"/>
          <c:y val="9.1954445850481246E-4"/>
          <c:w val="0.64650941222708602"/>
          <c:h val="0.8328185827660776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BD-47E1-AFDD-1A069697DB37}"/>
              </c:ext>
            </c:extLst>
          </c:dPt>
          <c:dPt>
            <c:idx val="1"/>
            <c:bubble3D val="0"/>
            <c:spPr>
              <a:solidFill>
                <a:srgbClr val="F976E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BD-47E1-AFDD-1A069697DB3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BD-47E1-AFDD-1A069697DB3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BD-47E1-AFDD-1A069697DB37}"/>
              </c:ext>
            </c:extLst>
          </c:dPt>
          <c:dLbls>
            <c:dLbl>
              <c:idx val="0"/>
              <c:layout>
                <c:manualLayout>
                  <c:x val="-0.14598106712564543"/>
                  <c:y val="0.16787450176911137"/>
                </c:manualLayout>
              </c:layout>
              <c:tx>
                <c:rich>
                  <a:bodyPr/>
                  <a:lstStyle/>
                  <a:p>
                    <a:r>
                      <a:rPr lang="en-US" sz="2800" b="1" i="0" u="none" strike="noStrike" baseline="0" dirty="0">
                        <a:effectLst/>
                      </a:rPr>
                      <a:t>b%</a:t>
                    </a:r>
                    <a:endParaRPr lang="en-US" sz="28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4BD-47E1-AFDD-1A069697DB37}"/>
                </c:ext>
              </c:extLst>
            </c:dLbl>
            <c:dLbl>
              <c:idx val="1"/>
              <c:layout>
                <c:manualLayout>
                  <c:x val="-3.7173214793933891E-3"/>
                  <c:y val="-0.24193526812402608"/>
                </c:manualLayout>
              </c:layout>
              <c:tx>
                <c:rich>
                  <a:bodyPr/>
                  <a:lstStyle/>
                  <a:p>
                    <a:r>
                      <a:rPr lang="en-US" sz="2800" b="1" i="0" u="none" strike="noStrike" baseline="0" dirty="0">
                        <a:effectLst/>
                      </a:rPr>
                      <a:t>c%</a:t>
                    </a:r>
                    <a:endParaRPr lang="en-US" sz="28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4BD-47E1-AFDD-1A069697DB37}"/>
                </c:ext>
              </c:extLst>
            </c:dLbl>
            <c:dLbl>
              <c:idx val="2"/>
              <c:layout>
                <c:manualLayout>
                  <c:x val="0.15357014108176237"/>
                  <c:y val="5.0705065320639418E-2"/>
                </c:manualLayout>
              </c:layout>
              <c:tx>
                <c:rich>
                  <a:bodyPr rot="0" spcFirstLastPara="1" vertOverflow="ellipsis" vert="horz" wrap="square" lIns="36576" tIns="19050" rIns="38100" bIns="19050" anchor="ctr" anchorCtr="0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sz="2800" b="1" i="0" u="none" strike="noStrike" baseline="0" dirty="0">
                        <a:effectLst/>
                      </a:rPr>
                      <a:t>d%</a:t>
                    </a:r>
                    <a:endParaRPr lang="en-US" sz="2800" dirty="0">
                      <a:solidFill>
                        <a:srgbClr val="161D2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5-94BD-47E1-AFDD-1A069697DB37}"/>
                </c:ext>
              </c:extLst>
            </c:dLbl>
            <c:dLbl>
              <c:idx val="3"/>
              <c:layout>
                <c:manualLayout>
                  <c:x val="8.2163795790586358E-2"/>
                  <c:y val="6.5978753891734618E-2"/>
                </c:manualLayout>
              </c:layout>
              <c:tx>
                <c:rich>
                  <a:bodyPr/>
                  <a:lstStyle/>
                  <a:p>
                    <a:r>
                      <a:rPr lang="en-US" sz="2800" b="1" i="0" u="none" strike="noStrike" baseline="0" dirty="0">
                        <a:effectLst/>
                      </a:rPr>
                      <a:t>a%</a:t>
                    </a:r>
                    <a:endParaRPr lang="en-US" sz="28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94BD-47E1-AFDD-1A069697DB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Publisher X</c:v>
                </c:pt>
                <c:pt idx="1">
                  <c:v>Publisher Y</c:v>
                </c:pt>
                <c:pt idx="2">
                  <c:v>Publisher Z</c:v>
                </c:pt>
                <c:pt idx="3">
                  <c:v>Ad fraud / IVT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BD-47E1-AFDD-1A069697DB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835526583273474"/>
          <c:y val="0.88088530463509462"/>
          <c:w val="0.6780226869231708"/>
          <c:h val="0.108028834411629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cap="all" baseline="0">
              <a:solidFill>
                <a:srgbClr val="141920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ECE84C-9691-F2A2-AB5F-82214D7FCC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mazon Ember" panose="020B06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54405-9353-CDFB-2666-38B87456AD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E9D7-E854-4FA7-9CD3-2D2A434CB51F}" type="datetimeFigureOut">
              <a:rPr lang="en-GB" smtClean="0">
                <a:latin typeface="Amazon Ember" panose="020B0603020204020204" pitchFamily="34" charset="0"/>
              </a:rPr>
              <a:t>28/07/2025</a:t>
            </a:fld>
            <a:endParaRPr lang="en-GB" dirty="0">
              <a:latin typeface="Amazon Ember" panose="020B06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EA7BF-1A9E-78AD-8CBA-98DEB73848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mazon Ember" panose="020B06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BE452-63F9-EA89-3BA1-254B6DA86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531A-C4BB-4E6A-8CE8-6ACE980B39FC}" type="slidenum">
              <a:rPr lang="en-GB" smtClean="0">
                <a:latin typeface="Amazon Ember" panose="020B0603020204020204" pitchFamily="34" charset="0"/>
              </a:rPr>
              <a:t>‹#›</a:t>
            </a:fld>
            <a:endParaRPr lang="en-GB" dirty="0">
              <a:latin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5509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</a:defRPr>
            </a:lvl1pPr>
          </a:lstStyle>
          <a:p>
            <a:fld id="{31A64B5A-2F15-4E74-92B1-DEC5EAE8D807}" type="datetimeFigureOut">
              <a:rPr lang="en-GB" smtClean="0"/>
              <a:pPr/>
              <a:t>28/07/2025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mazon Ember" panose="020B06030202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mazon Ember" panose="020B0603020204020204" pitchFamily="34" charset="0"/>
              </a:defRPr>
            </a:lvl1pPr>
          </a:lstStyle>
          <a:p>
            <a:fld id="{592ECDCD-AFDA-4802-B223-4361658D722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70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802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3B19-76CB-48A1-ED07-82DC80D1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9E8C2-464A-6EBF-34C1-68D231DD5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B1415-4E41-2F06-213D-4C73B392D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F455F-4C9B-48C1-7AB7-4D1D5EB5D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332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3BAE-337B-119D-3843-FED08FD7E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3CDD0-06CC-F59E-2ECD-F5EDBEE41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7C92C-9231-DB74-DEFD-2B53E64A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258D-05ED-FEF2-43C4-2D81454C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898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13BAE-337B-119D-3843-FED08FD7E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3CDD0-06CC-F59E-2ECD-F5EDBEE41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7C92C-9231-DB74-DEFD-2B53E64A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258D-05ED-FEF2-43C4-2D81454C4E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89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07476-10BB-1456-EE4C-F933D8C7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3D12E0-ABAD-6901-95A0-4B4705749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2DC7B-CAD9-D379-0D10-0D3B9E8A7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B54BD-3B57-A3C0-FA61-6904865733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524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11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ECDCD-AFDA-4802-B223-4361658D722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86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80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50111-D13A-FA43-D67D-97E0AA2C7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2656E-7B01-0507-8787-3EB296C0F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BEE30-0D29-A984-ECE6-065E911AC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8664D-BD6E-9D31-5777-516FD19C4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61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928A-DECE-9E34-F5BA-FDE3659BE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40181-DA78-EB4C-FC91-999558E40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AF389-1935-ACC5-5B6B-C3D5A6878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Tx/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07B5B-E575-38AC-66A8-728A8F1EA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532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0033-44E8-8EA7-8839-8AD7C1C3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53BEF-4956-ABAA-A152-E9E41452C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2C79A-EA84-E466-6C28-FEE8114C8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9F799-FE35-37BC-1EB7-7FE40B0EE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850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68DD-EC95-7855-6222-C2BB021F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70039E-6CDB-ABF8-C317-142383134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E5178-68C2-0BB2-0B7E-51CE15D83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48E7F-E311-9FBF-FDA2-BE7357B48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912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E421-0A5E-33FE-FBFF-8E866B78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E8CCAC-AB3E-3463-994D-89F026E3F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7F740-5461-F37B-2B5A-B3A7A0AEB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7F89A-BD47-B123-E59A-1C0F5AEFF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161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314-F959-6CCC-A127-6D876BCD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352B6-06A9-E26D-963C-90C5B53BD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B848D-DD6D-02F9-825A-ECA5A0C4F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3527C-688F-10DF-9A3C-5DCA512D8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ECDCD-AFDA-4802-B223-4361658D7228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78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11217310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/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8C39-A14D-24AF-3647-C09038AD1F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99838"/>
            <a:ext cx="5608655" cy="1198239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6D1903B-E981-0806-25A7-2FD11D902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911" y="5644305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9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0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575682"/>
            <a:ext cx="10515600" cy="219728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4895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A8BED8D-D6E7-0E2B-63D1-B426F78C10D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3950" y="512764"/>
            <a:ext cx="5480049" cy="325151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F3E751E-0A65-944B-3E0D-9CB9231D1B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8839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64A13F3-5C79-96B1-C721-5DFEBFACB8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8839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6D38806-CF02-B22D-FB6C-0C03AD6BF0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51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C369084E-B5C3-52AB-5FF8-D476E61F8F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3351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B54DACC-492E-7897-F1C9-91F7EDC23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9834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98C0553-8EEA-F16F-AE02-F3C2FB5F34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9834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1623E36-7CF0-EE93-9E62-BD63DE16B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1FA259C-96E2-F09E-497A-F6D4DFC91D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7136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4" y="2280214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8445A50-4AFB-B1B6-EBBF-1FC77BD9A2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EB6000-E7D6-7D30-CB05-00139D95F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650545"/>
            <a:ext cx="5489575" cy="20346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D444F21-C4D3-80B7-652C-5EBD91EE7F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2479040"/>
            <a:ext cx="5489575" cy="1171505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9729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4" y="2280214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8445A50-4AFB-B1B6-EBBF-1FC77BD9A2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EB6000-E7D6-7D30-CB05-00139D95F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650545"/>
            <a:ext cx="5489575" cy="20346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D444F21-C4D3-80B7-652C-5EBD91EE7F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2479040"/>
            <a:ext cx="5489575" cy="1171505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5612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title and text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2F9D121-C09A-11A2-97B4-EB2565C9147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2211133"/>
            <a:ext cx="35639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DDB2-77EC-A611-AFD5-74E47270A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CECABF-F1D6-01E4-D07D-749ED373772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4825" y="1198563"/>
            <a:ext cx="7378701" cy="485933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 dirty="0"/>
              <a:t>Insert content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B84C43B-8761-9BAA-2727-B025E1177D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CD70E-B825-26B3-025F-24451B5808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5" y="2431836"/>
            <a:ext cx="3563938" cy="81504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14E56BB-ED45-B938-9BD5-22CD2B6604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3339665"/>
            <a:ext cx="3572829" cy="27145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800" b="1" kern="1200" cap="none" spc="0" baseline="0" dirty="0">
                <a:solidFill>
                  <a:schemeClr val="tx1"/>
                </a:solidFill>
                <a:latin typeface="+mj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lang="en-GB" sz="1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GB" dirty="0"/>
              <a:t>Sub heading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FA0837F-91EC-95DB-E49A-3F081D97ED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474" y="3716219"/>
            <a:ext cx="3563939" cy="20346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3E74A7-6003-9ABF-FA37-6CE45F6AF3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625" y="6219824"/>
            <a:ext cx="1183640" cy="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32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title and text right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D2F9D121-C09A-11A2-97B4-EB2565C9147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2211133"/>
            <a:ext cx="35639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DDB2-77EC-A611-AFD5-74E47270A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CECABF-F1D6-01E4-D07D-749ED373772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4825" y="1198563"/>
            <a:ext cx="7378701" cy="4859337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content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B84C43B-8761-9BAA-2727-B025E1177D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8CD70E-B825-26B3-025F-24451B5808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5" y="2431836"/>
            <a:ext cx="3563938" cy="81504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14E56BB-ED45-B938-9BD5-22CD2B6604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3339665"/>
            <a:ext cx="3572829" cy="27145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800" b="1" kern="1200" cap="none" spc="0" baseline="0" dirty="0">
                <a:solidFill>
                  <a:schemeClr val="bg1"/>
                </a:solidFill>
                <a:latin typeface="+mj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lang="en-GB" sz="1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GB" dirty="0"/>
              <a:t>Sub heading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FA0837F-91EC-95DB-E49A-3F081D97ED9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474" y="3716219"/>
            <a:ext cx="3563939" cy="20346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7433183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46672"/>
            <a:ext cx="11186160" cy="478853"/>
          </a:xfrm>
        </p:spPr>
        <p:txBody>
          <a:bodyPr anchor="b" anchorCtr="0"/>
          <a:lstStyle>
            <a:lvl1pPr>
              <a:defRPr sz="2600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75818DA-735E-ED2E-6091-D77B590D71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587A1F9-71F3-0FBF-487B-08AF0E83D6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7885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our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46672"/>
            <a:ext cx="11186160" cy="478853"/>
          </a:xfrm>
        </p:spPr>
        <p:txBody>
          <a:bodyPr anchor="b" anchorCtr="0"/>
          <a:lstStyle>
            <a:lvl1pPr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75818DA-735E-ED2E-6091-D77B590D71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587A1F9-71F3-0FBF-487B-08AF0E83D6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3413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2CEB0BF-ED4F-9700-4575-A7F667B0A2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CFEDD6-1FA8-4422-8124-2CF4370C27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4257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CB7B64-4AB9-D0DF-D429-0CD25C3965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1E6A44E-F927-5381-6FEC-15784BB49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70EE8AC-FC68-0BCF-EDF2-1147055E89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89BD53A-F0EF-4326-BD92-2B8A4FBD88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0756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660FAE-D1E3-5BF6-A697-F4E6F6BB3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B89D77-3736-BC31-C23A-506D393BC8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88FBDD6-40C0-C281-5595-7F07FBC4FF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3C28083-659C-3B9F-5CA0-1ED25694AD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D9F253-C6E6-7056-BDE8-978A0C411E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30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575682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D775CB-A900-4656-D5A2-FF517F2E6AD6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93738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image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2CEB0BF-ED4F-9700-4575-A7F667B0A2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CFEDD6-1FA8-4422-8124-2CF4370C27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417394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CB7B64-4AB9-D0DF-D429-0CD25C3965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1E6A44E-F927-5381-6FEC-15784BB49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70EE8AC-FC68-0BCF-EDF2-1147055E89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89BD53A-F0EF-4326-BD92-2B8A4FBD88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1149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image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660FAE-D1E3-5BF6-A697-F4E6F6BB3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B89D77-3736-BC31-C23A-506D393BC8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88FBDD6-40C0-C281-5595-7F07FBC4FF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3C28083-659C-3B9F-5CA0-1ED25694AD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D9F253-C6E6-7056-BDE8-978A0C411E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785695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41A3225-B45A-E5BF-0AE5-D47E4B1D7C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AE017FB-4263-18ED-F886-03A726E11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92186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64765B-2DC8-9928-8C59-3EDF34AA1F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A7E6AB-615B-3413-E8AA-D47AB8A2BC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09821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D55D476-9D28-A122-3509-FFF575E9E5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A444FDD-0353-7692-3920-18D53D557D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77E5AD6-322C-C04A-28E5-A308F1F0F7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A072590-22AB-5CD1-16AF-D435CE0713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2A85C75-2F7A-0BCE-5062-01DEB82C39C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90001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images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41A3225-B45A-E5BF-0AE5-D47E4B1D7C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AE017FB-4263-18ED-F886-03A726E11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75529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image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64765B-2DC8-9928-8C59-3EDF34AA1F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A7E6AB-615B-3413-E8AA-D47AB8A2BC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1067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images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D55D476-9D28-A122-3509-FFF575E9E5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A444FDD-0353-7692-3920-18D53D557D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563C2265-DA9D-08A0-0E0D-C71BEB1675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EF15B4E-21DA-98FF-6821-9E8A27DBA6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19DFBF7-DB27-8D65-D283-40A53CAA26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5942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AF4CC87-6154-2663-9EEB-2E68FDA870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74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111183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458742-8043-3C37-B1B7-7DD376A78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953603"/>
            <a:ext cx="2143125" cy="934721"/>
          </a:xfrm>
        </p:spPr>
        <p:txBody>
          <a:bodyPr/>
          <a:lstStyle>
            <a:lvl1pPr marL="0" indent="0">
              <a:buNone/>
              <a:defRPr sz="8000" b="1" spc="-150" baseline="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4402318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078C74-3438-7C0B-F093-31070E73F0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2572D1A-D3BC-ABF2-2513-72BCC4BCF6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1E884B2-35EF-C8C2-5A61-A0CBD2000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79342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1200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0648336-65D5-5A53-8C6D-D98791EF2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E14C9B9-533C-BDBE-F419-94B62E58E8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E07CC1-DA1E-BDAF-7683-A37B5A8402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DECD742-A97E-E821-B768-2AB5EADEB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8133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images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AF4CC87-6154-2663-9EEB-2E68FDA870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57581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image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078C74-3438-7C0B-F093-31070E73F0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2572D1A-D3BC-ABF2-2513-72BCC4BCF6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1E884B2-35EF-C8C2-5A61-A0CBD2000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62490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images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1200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0648336-65D5-5A53-8C6D-D98791EF2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9BCBD45-7097-BDF0-ABE1-97ECE8E7C8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8CB809D-FDFC-3739-6B46-9A7C715F33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CA7ED3D-DAC0-3413-EC65-D1DB068D769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5703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541BA8A-9BBA-0C59-B75D-122AF0F2FC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E2AFD47-3077-5264-8BD0-9270EC3FE50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9746315-310F-37E0-A38C-E977DF299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28148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FC6D95-E79D-47D3-4620-10223FC3E18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27CD7A-3B15-89ED-F02A-829A12FA1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ABA7EF-5157-5E28-64B0-7203C49BFD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1A27342-819D-97AA-9BD2-578BDEB137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650DC20-D52B-8CBD-910F-C8CAF5C071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5376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5A0FD0-882C-39F7-733E-0A1F7487F9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699D0F-D6B1-AB95-6737-DF6026A8B9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F2EE189-6168-CA1D-AB39-4A14CFD1B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0A133-8BB7-C78C-60E8-95A574CC22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2C2CFC4-1834-F570-0BFE-555F076339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E59700-F09D-420E-4F78-39F38D039E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8086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images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541BA8A-9BBA-0C59-B75D-122AF0F2FC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E2AFD47-3077-5264-8BD0-9270EC3FE50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9746315-310F-37E0-A38C-E977DF299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5691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image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FC6D95-E79D-47D3-4620-10223FC3E18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27CD7A-3B15-89ED-F02A-829A12FA1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ABA7EF-5157-5E28-64B0-7203C49BFD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1A27342-819D-97AA-9BD2-578BDEB137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650DC20-D52B-8CBD-910F-C8CAF5C071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0778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111183"/>
            <a:ext cx="10515600" cy="2197283"/>
          </a:xfrm>
        </p:spPr>
        <p:txBody>
          <a:bodyPr>
            <a:noAutofit/>
          </a:bodyPr>
          <a:lstStyle>
            <a:lvl1pPr>
              <a:defRPr sz="8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458742-8043-3C37-B1B7-7DD376A78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953603"/>
            <a:ext cx="2143125" cy="934721"/>
          </a:xfrm>
        </p:spPr>
        <p:txBody>
          <a:bodyPr/>
          <a:lstStyle>
            <a:lvl1pPr marL="0" indent="0">
              <a:buNone/>
              <a:defRPr sz="8000" b="1" spc="-15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21417127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images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5A0FD0-882C-39F7-733E-0A1F7487F9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699D0F-D6B1-AB95-6737-DF6026A8B9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F2EE189-6168-CA1D-AB39-4A14CFD1B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E8684F8-CE41-4AF6-C41E-DCBB7FAF0F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A7065F1-78D7-5B3E-B03D-4B55C4CB13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AA15B5-471C-7368-6A3B-CF7675ADC5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23744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6C6D3F8-99F6-9717-FD61-14F02552A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DCA9423-18F8-B4B0-1343-2762958491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ADD2326-2D9B-B5FD-8537-154CDE2E2F3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F0C67-8D14-7DA1-2600-E52BB28BE3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940F3E6-31F6-E873-1BD2-97D08C6F6C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934648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F9BF098-A638-A846-64A5-4515863453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150823-798D-C4E1-579A-8C201FA22C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6644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846B74E-1EA1-9DB6-4C0E-D6690B6C7D3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AEFC36B-FA56-AB30-4F83-E3A644778B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E095A9F-E145-DF0F-9314-751B346155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3741B3-2F45-4484-AFE8-EC53FD54D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81C5BE9-2A5F-B1D5-62BD-36FF1F81C2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08C1E09-1434-C04F-F4D0-76EFFD9DA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2FD8976-1837-FC48-09C5-488E873CD0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2BF415B-7A5A-E2AD-D9A3-8A84E53C90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94316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images right uneven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6C6D3F8-99F6-9717-FD61-14F02552A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DCA9423-18F8-B4B0-1343-2762958491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ADD2326-2D9B-B5FD-8537-154CDE2E2F3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F0C67-8D14-7DA1-2600-E52BB28BE3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940F3E6-31F6-E873-1BD2-97D08C6F6C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850850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images right unev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F9BF098-A638-A846-64A5-4515863453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150823-798D-C4E1-579A-8C201FA22C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416241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images right unev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846B74E-1EA1-9DB6-4C0E-D6690B6C7D3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AEFC36B-FA56-AB30-4F83-E3A644778B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E095A9F-E145-DF0F-9314-751B346155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3741B3-2F45-4484-AFE8-EC53FD54D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81C5BE9-2A5F-B1D5-62BD-36FF1F81C2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B97AFB5-4025-AB47-65D1-4DF08EEC2B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847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4B55EDC-A538-8242-1631-56B867177C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FB5891E-F717-AFC3-FC7D-542CB488EE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847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23628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8038-343A-88BC-6DC5-9B5D9FA6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0DAC5-DBA7-38E1-D2C3-310F220C6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6343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image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2CEB0BF-ED4F-9700-4575-A7F667B0A2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6351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515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CFEDD6-1FA8-4422-8124-2CF4370C27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03422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CB7B64-4AB9-D0DF-D429-0CD25C3965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1E6A44E-F927-5381-6FEC-15784BB49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70EE8AC-FC68-0BCF-EDF2-1147055E89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89BD53A-F0EF-4326-BD92-2B8A4FBD88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2841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094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111183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458742-8043-3C37-B1B7-7DD376A78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953603"/>
            <a:ext cx="2143125" cy="934721"/>
          </a:xfrm>
        </p:spPr>
        <p:txBody>
          <a:bodyPr/>
          <a:lstStyle>
            <a:lvl1pPr marL="0" indent="0">
              <a:buNone/>
              <a:defRPr sz="8000" b="1" spc="-150" baseline="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74D4C75-31B9-2553-CDA4-5BCF3A326C89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060889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imag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660FAE-D1E3-5BF6-A697-F4E6F6BB3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B89D77-3736-BC31-C23A-506D393BC8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88FBDD6-40C0-C281-5595-7F07FBC4FF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0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3C28083-659C-3B9F-5CA0-1ED25694AD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D9F253-C6E6-7056-BDE8-978A0C411E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50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17343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image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2CEB0BF-ED4F-9700-4575-A7F667B0A2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8475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786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03950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CFEDD6-1FA8-4422-8124-2CF4370C27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9810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CB7B64-4AB9-D0DF-D429-0CD25C3965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1E6A44E-F927-5381-6FEC-15784BB49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70EE8AC-FC68-0BCF-EDF2-1147055E89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460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89BD53A-F0EF-4326-BD92-2B8A4FBD88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6351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5056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image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660FAE-D1E3-5BF6-A697-F4E6F6BB3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6049" y="512763"/>
            <a:ext cx="5461976" cy="574736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B89D77-3736-BC31-C23A-506D393BC8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B88FBDD6-40C0-C281-5595-7F07FBC4FF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76351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3C28083-659C-3B9F-5CA0-1ED25694ADC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6351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7D9F253-C6E6-7056-BDE8-978A0C411E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6351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17674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2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626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442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41A3225-B45A-E5BF-0AE5-D47E4B1D7C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AE017FB-4263-18ED-F886-03A726E11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457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60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64765B-2DC8-9928-8C59-3EDF34AA1F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A7E6AB-615B-3413-E8AA-D47AB8A2BC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2841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3441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2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2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D55D476-9D28-A122-3509-FFF575E9E5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A444FDD-0353-7692-3920-18D53D557D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77E5AD6-322C-C04A-28E5-A308F1F0F7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0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A072590-22AB-5CD1-16AF-D435CE0713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2A85C75-2F7A-0BCE-5062-01DEB82C39C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50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24811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2 images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626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442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41A3225-B45A-E5BF-0AE5-D47E4B1D7C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AE017FB-4263-18ED-F886-03A726E11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6368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2 image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7365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64765B-2DC8-9928-8C59-3EDF34AA1F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A7E6AB-615B-3413-E8AA-D47AB8A2BC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2841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159297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2 images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D55D476-9D28-A122-3509-FFF575E9E5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A444FDD-0353-7692-3920-18D53D557D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563C2265-DA9D-08A0-0E0D-C71BEB1675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442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EF15B4E-21DA-98FF-6821-9E8A27DBA6F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442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19DFBF7-DB27-8D65-D283-40A53CAA26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442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854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906948-AFAC-BB2B-45CF-CBC5A5CC1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0"/>
            <a:ext cx="5019675" cy="6858000"/>
          </a:xfr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806383"/>
            <a:ext cx="5724525" cy="1562417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73664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3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626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442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6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074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AF4CC87-6154-2663-9EEB-2E68FDA870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75893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072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078C74-3438-7C0B-F093-31070E73F0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2572D1A-D3BC-ABF2-2513-72BCC4BCF6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59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1E884B2-35EF-C8C2-5A61-A0CBD2000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0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46316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3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1200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074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0648336-65D5-5A53-8C6D-D98791EF2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E14C9B9-533C-BDBE-F419-94B62E58E8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0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E07CC1-DA1E-BDAF-7683-A37B5A8402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DECD742-A97E-E821-B768-2AB5EADEB3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50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95223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3 images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11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6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02964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AF4CC87-6154-2663-9EEB-2E68FDA870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2031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3 image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0319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078C74-3438-7C0B-F093-31070E73F0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2572D1A-D3BC-ABF2-2513-72BCC4BCF6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1E884B2-35EF-C8C2-5A61-A0CBD20000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2841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97115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3 images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600" y="511200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40319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0648336-65D5-5A53-8C6D-D98791EF2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B9BCBD45-7097-BDF0-ABE1-97ECE8E7C8C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4424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8CB809D-FDFC-3739-6B46-9A7C715F33D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4424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CA7ED3D-DAC0-3413-EC65-D1DB068D769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4424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67748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1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115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8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541BA8A-9BBA-0C59-B75D-122AF0F2FC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6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E2AFD47-3077-5264-8BD0-9270EC3FE50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948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9746315-310F-37E0-A38C-E977DF299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649745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073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FC6D95-E79D-47D3-4620-10223FC3E18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6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27CD7A-3B15-89ED-F02A-829A12FA1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94073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ABA7EF-5157-5E28-64B0-7203C49BFD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1A27342-819D-97AA-9BD2-578BDEB137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553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650DC20-D52B-8CBD-910F-C8CAF5C071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442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128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073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5A0FD0-882C-39F7-733E-0A1F7487F9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6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699D0F-D6B1-AB95-6737-DF6026A8B9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94073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F2EE189-6168-CA1D-AB39-4A14CFD1B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20A133-8BB7-C78C-60E8-95A574CC22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0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2C2CFC4-1834-F570-0BFE-555F076339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0E59700-F09D-420E-4F78-39F38D039E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50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78792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images right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626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9442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8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541BA8A-9BBA-0C59-B75D-122AF0F2FC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E2AFD47-3077-5264-8BD0-9270EC3FE50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948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9746315-310F-37E0-A38C-E977DF299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492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906948-AFAC-BB2B-45CF-CBC5A5CC1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0"/>
            <a:ext cx="5019675" cy="6858000"/>
          </a:xfr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806383"/>
            <a:ext cx="5724525" cy="1562417"/>
          </a:xfrm>
        </p:spPr>
        <p:txBody>
          <a:bodyPr>
            <a:noAutofit/>
          </a:bodyPr>
          <a:lstStyle>
            <a:lvl1pPr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26288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images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8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FC6D95-E79D-47D3-4620-10223FC3E18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27CD7A-3B15-89ED-F02A-829A12FA1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948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ABA7EF-5157-5E28-64B0-7203C49BFD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1A27342-819D-97AA-9BD2-578BDEB137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1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650DC20-D52B-8CBD-910F-C8CAF5C071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2842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03447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images righ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600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4072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5A0FD0-882C-39F7-733E-0A1F7487F9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600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699D0F-D6B1-AB95-6737-DF6026A8B9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94072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F2EE189-6168-CA1D-AB39-4A14CFD1B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E8684F8-CE41-4AF6-C41E-DCBB7FAF0F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1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A7065F1-78D7-5B3E-B03D-4B55C4CB13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1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AA15B5-471C-7368-6A3B-CF7675ADC5A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51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7242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images right uneven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11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6C6D3F8-99F6-9717-FD61-14F02552A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7366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DCA9423-18F8-B4B0-1343-2762958491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6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ADD2326-2D9B-B5FD-8537-154CDE2E2F3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94800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F0C67-8D14-7DA1-2600-E52BB28BE3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94800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940F3E6-31F6-E873-1BD2-97D08C6F6C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58916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images right un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760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60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94709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94709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F9BF098-A638-A846-64A5-4515863453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60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150823-798D-C4E1-579A-8C201FA22C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1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4195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images right unev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846B74E-1EA1-9DB6-4C0E-D6690B6C7D3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760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AEFC36B-FA56-AB30-4F83-E3A644778B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60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E095A9F-E145-DF0F-9314-751B346155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94710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3741B3-2F45-4484-AFE8-EC53FD54D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94710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81C5BE9-2A5F-B1D5-62BD-36FF1F81C2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08C1E09-1434-C04F-F4D0-76EFFD9DA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3950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2FD8976-1837-FC48-09C5-488E873CD0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2BF415B-7A5A-E2AD-D9A3-8A84E53C90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50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65069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images right uneven large fig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3950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114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6C6D3F8-99F6-9717-FD61-14F02552A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7365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DCA9423-18F8-B4B0-1343-2762958491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5" y="512763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ADD2326-2D9B-B5FD-8537-154CDE2E2F3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94800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F0C67-8D14-7DA1-2600-E52BB28BE3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94800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940F3E6-31F6-E873-1BD2-97D08C6F6C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20306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images right unev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760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60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94800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94800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F9BF098-A638-A846-64A5-4515863453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6169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150823-798D-C4E1-579A-8C201FA22C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5060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1760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images right unev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846B74E-1EA1-9DB6-4C0E-D6690B6C7D3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7365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AEFC36B-FA56-AB30-4F83-E3A644778B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5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E095A9F-E145-DF0F-9314-751B346155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94800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3741B3-2F45-4484-AFE8-EC53FD54D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94800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81C5BE9-2A5F-B1D5-62BD-36FF1F81C2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0B97AFB5-4025-AB47-65D1-4DF08EEC2B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5060" y="1923221"/>
            <a:ext cx="5489575" cy="1512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C4B55EDC-A538-8242-1631-56B867177C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60" y="3007360"/>
            <a:ext cx="5489575" cy="267779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FB5891E-F717-AFC3-FC7D-542CB488EE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5060" y="2133601"/>
            <a:ext cx="5489575" cy="741679"/>
          </a:xfr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6570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11CCA4-0F24-FE0D-8DD7-67B4014953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3B5FA7C-2035-AF41-8961-AB365C3E5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42944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E26284-F41E-F093-3461-6681F9C7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C242D8-AE0E-58A8-CA34-6EB78E762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82C36A3-E2D3-6C37-7D27-B269A04381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6E6EDA4-B637-403D-E892-51EF74F70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12855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3DACE2-32C8-E5F7-56C1-B06ABD23B4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6E4A2C-1147-D566-7123-404CEC6F38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12855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</p:spTree>
    <p:extLst>
      <p:ext uri="{BB962C8B-B14F-4D97-AF65-F5344CB8AC3E}">
        <p14:creationId xmlns:p14="http://schemas.microsoft.com/office/powerpoint/2010/main" val="4276452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906948-AFAC-BB2B-45CF-CBC5A5CC1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0"/>
            <a:ext cx="5019675" cy="6858000"/>
          </a:xfr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806383"/>
            <a:ext cx="5724525" cy="1562417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6A3DB0F-AD67-E01D-1B8C-BF99E1478AA9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124601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E26284-F41E-F093-3461-6681F9C7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C242D8-AE0E-58A8-CA34-6EB78E762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82C36A3-E2D3-6C37-7D27-B269A04381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6E6EDA4-B637-403D-E892-51EF74F70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BB75482-9142-0C00-C06E-D9F336BD0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3DACE2-32C8-E5F7-56C1-B06ABD23B4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6E4A2C-1147-D566-7123-404CEC6F38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8C54F6D-37AB-3CA3-3BB0-6708345507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3950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44061427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colum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11CCA4-0F24-FE0D-8DD7-67B4014953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3B5FA7C-2035-AF41-8961-AB365C3E5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3898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2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E26284-F41E-F093-3461-6681F9C7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C242D8-AE0E-58A8-CA34-6EB78E762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82C36A3-E2D3-6C37-7D27-B269A04381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6E6EDA4-B637-403D-E892-51EF74F70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14582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3DACE2-32C8-E5F7-56C1-B06ABD23B4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6E4A2C-1147-D566-7123-404CEC6F38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14582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</p:spTree>
    <p:extLst>
      <p:ext uri="{BB962C8B-B14F-4D97-AF65-F5344CB8AC3E}">
        <p14:creationId xmlns:p14="http://schemas.microsoft.com/office/powerpoint/2010/main" val="8295627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E26284-F41E-F093-3461-6681F9C7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C242D8-AE0E-58A8-CA34-6EB78E762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82C36A3-E2D3-6C37-7D27-B269A04381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6E6EDA4-B637-403D-E892-51EF74F70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BB75482-9142-0C00-C06E-D9F336BD0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3DACE2-32C8-E5F7-56C1-B06ABD23B4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76E4A2C-1147-D566-7123-404CEC6F38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8C54F6D-37AB-3CA3-3BB0-6708345507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3950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14545706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EA2E643-95D9-E73D-466E-09DBAA9C58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22125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D89D67-7758-3A60-E4B1-90C22DB6D5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30716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DD1B7B-6ABD-CCFA-0D86-6D0569E4B5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4788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3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51C2A4B-2603-6FA1-3364-B47887F131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27363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AD7C514D-25D6-2302-FD34-3A544C88DF1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6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5F2C406-700D-5147-CBCD-E7CBF6F00E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C56F812-1650-68B1-2291-1A61234858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0E88B-25B7-D51F-B24A-529B2FF00E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55049" cy="129570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CF9C7EF-7205-36CE-C42E-3DC8D75BB5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29374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2F02F10-2FDA-5669-EB7A-3FDB6F2678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7363" y="4414214"/>
            <a:ext cx="3555049" cy="129570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0FAFDB0-15A9-F15E-604B-EC0139C711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38480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F3D38F3-790C-A575-4A7F-5610833A1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36469" y="4414214"/>
            <a:ext cx="3555049" cy="129570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</p:spTree>
    <p:extLst>
      <p:ext uri="{BB962C8B-B14F-4D97-AF65-F5344CB8AC3E}">
        <p14:creationId xmlns:p14="http://schemas.microsoft.com/office/powerpoint/2010/main" val="375388663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51C2A4B-2603-6FA1-3364-B47887F131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27363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AD7C514D-25D6-2302-FD34-3A544C88DF1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6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5F2C406-700D-5147-CBCD-E7CBF6F00E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C56F812-1650-68B1-2291-1A61234858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0E88B-25B7-D51F-B24A-529B2FF00E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5504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DA60953-A8E4-795E-E4EF-9D4F0731A6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355504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CF9C7EF-7205-36CE-C42E-3DC8D75BB5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29374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2F02F10-2FDA-5669-EB7A-3FDB6F2678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7363" y="4414214"/>
            <a:ext cx="355504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3002CE-878F-062E-FE36-8C02C214C1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27363" y="5323351"/>
            <a:ext cx="355504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0FAFDB0-15A9-F15E-604B-EC0139C711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38480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F3D38F3-790C-A575-4A7F-5610833A1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36469" y="4414214"/>
            <a:ext cx="355504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1E735535-DDBD-CF36-F4B3-BBD5D5A1DE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36469" y="5323351"/>
            <a:ext cx="355504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00993838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colum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EA2E643-95D9-E73D-466E-09DBAA9C58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22125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D89D67-7758-3A60-E4B1-90C22DB6D5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30716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DD1B7B-6ABD-CCFA-0D86-6D0569E4B5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74211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3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51C2A4B-2603-6FA1-3364-B47887F131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27363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AD7C514D-25D6-2302-FD34-3A544C88DF1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6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5F2C406-700D-5147-CBCD-E7CBF6F00E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C56F812-1650-68B1-2291-1A61234858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0E88B-25B7-D51F-B24A-529B2FF00E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55049" cy="12347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CF9C7EF-7205-36CE-C42E-3DC8D75BB5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29374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2F02F10-2FDA-5669-EB7A-3FDB6F2678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7363" y="4414214"/>
            <a:ext cx="3555049" cy="12347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0FAFDB0-15A9-F15E-604B-EC0139C711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38480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F3D38F3-790C-A575-4A7F-5610833A1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36469" y="4414214"/>
            <a:ext cx="3555049" cy="123474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</a:t>
            </a:r>
            <a:br>
              <a:rPr lang="en-US" dirty="0"/>
            </a:br>
            <a:r>
              <a:rPr lang="en-US" dirty="0"/>
              <a:t>three lines max. Lorem </a:t>
            </a:r>
            <a:br>
              <a:rPr lang="en-US" dirty="0"/>
            </a:br>
            <a:r>
              <a:rPr lang="en-US" dirty="0"/>
              <a:t>ipsum dolor.</a:t>
            </a:r>
          </a:p>
        </p:txBody>
      </p:sp>
    </p:spTree>
    <p:extLst>
      <p:ext uri="{BB962C8B-B14F-4D97-AF65-F5344CB8AC3E}">
        <p14:creationId xmlns:p14="http://schemas.microsoft.com/office/powerpoint/2010/main" val="207974574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51C2A4B-2603-6FA1-3364-B47887F131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27363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AD7C514D-25D6-2302-FD34-3A544C88DF1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6" y="512763"/>
            <a:ext cx="3555049" cy="342262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5F2C406-700D-5147-CBCD-E7CBF6F00E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C56F812-1650-68B1-2291-1A61234858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40E88B-25B7-D51F-B24A-529B2FF00E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5504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EDA60953-A8E4-795E-E4EF-9D4F0731A6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355504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CF9C7EF-7205-36CE-C42E-3DC8D75BB5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29374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2F02F10-2FDA-5669-EB7A-3FDB6F2678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7363" y="4414214"/>
            <a:ext cx="355504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3002CE-878F-062E-FE36-8C02C214C1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27363" y="5323351"/>
            <a:ext cx="355504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0FAFDB0-15A9-F15E-604B-EC0139C711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38480" y="4218148"/>
            <a:ext cx="355504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F3D38F3-790C-A575-4A7F-5610833A12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36469" y="4414214"/>
            <a:ext cx="355504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1E735535-DDBD-CF36-F4B3-BBD5D5A1DE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36469" y="5323351"/>
            <a:ext cx="355504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724797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93E-25E4-137C-FA54-C39193EA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500062"/>
            <a:ext cx="5696585" cy="144049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79DA-25A6-4F20-9D92-AC09BD7E2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6F6F30-D949-E5D6-ED33-44A8A5A76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0065" y="1026159"/>
            <a:ext cx="3553460" cy="5041265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sz="55000" b="1">
                <a:solidFill>
                  <a:srgbClr val="E5E1D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CC30F6-A4AC-902B-1C7D-E573648CB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474" y="5393689"/>
            <a:ext cx="5705475" cy="663575"/>
          </a:xfrm>
        </p:spPr>
        <p:txBody>
          <a:bodyPr anchor="b" anchorCtr="0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347699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FEAA3A5-C93B-5A0F-7641-DF76F13B4D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911622D-93D4-54F7-83C0-ADE94474904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85EC162-89C0-0C78-7CA1-4B91A3C5549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546034A7-0E20-FB95-1EE3-7911273B85C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DCBFC1B-9002-5509-3D97-E6CE75879B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03334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D6D5CF7-0D6C-E4A3-0AFF-341549FEA4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9E3FA86-2674-6004-8ABB-9D99DD8A12B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437F145-BB80-9DEE-E948-C137CA3A2E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9C7D990B-384D-F716-70A4-104F3388F3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98FFD42-8750-463F-F830-67BFA039B5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C454E99-3B6A-439F-7DE1-D16853F36B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6933F2-4506-89E8-91F9-03F15F4AF9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57C842F-BCE8-A264-2986-DE08BA204A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954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3F02B94-C088-8B4C-8A16-CD794ACAA27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340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B152DA-3055-332F-B231-81F12048BC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F9006-C042-32FC-A77F-FB98CF540D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7B0BD5D-04B9-615E-8B24-34D8927D2C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9988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FB6C9CB-6E23-C67A-8E84-781BC505092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87977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</p:spTree>
    <p:extLst>
      <p:ext uri="{BB962C8B-B14F-4D97-AF65-F5344CB8AC3E}">
        <p14:creationId xmlns:p14="http://schemas.microsoft.com/office/powerpoint/2010/main" val="17901004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D6D5CF7-0D6C-E4A3-0AFF-341549FEA4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9E3FA86-2674-6004-8ABB-9D99DD8A12B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437F145-BB80-9DEE-E948-C137CA3A2E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9C7D990B-384D-F716-70A4-104F3388F3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98FFD42-8750-463F-F830-67BFA039B5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C454E99-3B6A-439F-7DE1-D16853F36B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6933F2-4506-89E8-91F9-03F15F4AF9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6B1EE06-E49D-CE0F-EA52-5C85CE3815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57C842F-BCE8-A264-2986-DE08BA204A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954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3F02B94-C088-8B4C-8A16-CD794ACAA27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340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77C6D63-F159-9C11-CAD5-25AA54DD52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9340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B152DA-3055-332F-B231-81F12048BC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F9006-C042-32FC-A77F-FB98CF540D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E5F3F67-9110-B4E9-42D3-07502B45A2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395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7B0BD5D-04B9-615E-8B24-34D8927D2C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9988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FB6C9CB-6E23-C67A-8E84-781BC505092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87977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B9F61690-A95C-F71E-D45F-B2B0EBA374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87977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60210608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colum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FEAA3A5-C93B-5A0F-7641-DF76F13B4D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911622D-93D4-54F7-83C0-ADE94474904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85EC162-89C0-0C78-7CA1-4B91A3C5549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546034A7-0E20-FB95-1EE3-7911273B85C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DCBFC1B-9002-5509-3D97-E6CE75879B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47502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D6D5CF7-0D6C-E4A3-0AFF-341549FEA4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9E3FA86-2674-6004-8ABB-9D99DD8A12B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437F145-BB80-9DEE-E948-C137CA3A2E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9C7D990B-384D-F716-70A4-104F3388F3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98FFD42-8750-463F-F830-67BFA039B5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C454E99-3B6A-439F-7DE1-D16853F36B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6933F2-4506-89E8-91F9-03F15F4AF9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2603539" cy="15072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57C842F-BCE8-A264-2986-DE08BA204A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954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3F02B94-C088-8B4C-8A16-CD794ACAA27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3400" y="4414214"/>
            <a:ext cx="2603539" cy="15072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B152DA-3055-332F-B231-81F12048BC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F9006-C042-32FC-A77F-FB98CF540D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15072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7B0BD5D-04B9-615E-8B24-34D8927D2C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9988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FB6C9CB-6E23-C67A-8E84-781BC505092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87977" y="4414214"/>
            <a:ext cx="2603539" cy="15072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Lorem ipsum dolor.</a:t>
            </a:r>
          </a:p>
        </p:txBody>
      </p:sp>
    </p:spTree>
    <p:extLst>
      <p:ext uri="{BB962C8B-B14F-4D97-AF65-F5344CB8AC3E}">
        <p14:creationId xmlns:p14="http://schemas.microsoft.com/office/powerpoint/2010/main" val="427128360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D6D5CF7-0D6C-E4A3-0AFF-341549FEA4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9E3FA86-2674-6004-8ABB-9D99DD8A12B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437F145-BB80-9DEE-E948-C137CA3A2E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9C7D990B-384D-F716-70A4-104F3388F3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98FFD42-8750-463F-F830-67BFA039B5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C454E99-3B6A-439F-7DE1-D16853F36B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66933F2-4506-89E8-91F9-03F15F4AF9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6B1EE06-E49D-CE0F-EA52-5C85CE3815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57C842F-BCE8-A264-2986-DE08BA204A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954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3F02B94-C088-8B4C-8A16-CD794ACAA27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9340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77C6D63-F159-9C11-CAD5-25AA54DD52F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9340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B152DA-3055-332F-B231-81F12048BC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C2F9006-C042-32FC-A77F-FB98CF540D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E5F3F67-9110-B4E9-42D3-07502B45A2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395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7B0BD5D-04B9-615E-8B24-34D8927D2C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9988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FB6C9CB-6E23-C67A-8E84-781BC505092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87977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B9F61690-A95C-F71E-D45F-B2B0EBA374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87977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5423980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AEBE20F-54AC-3715-C1C6-5FC962C032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CF96E25-5E5A-B51D-8292-8F455D57D4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5619395-B31A-C8D9-094B-150EDF0E400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A70B23-AA3B-63E8-9A25-AF5E99B4B14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7A0B13C-76FD-A885-4B77-64C75944970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9711D9C-2EEF-237E-4BFD-A02702811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35218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5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F1EAA5-122A-3495-45A0-61C41A24C0E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767504B-C998-CFDC-7A88-AF0CD235CD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0746281-25E7-0B8A-8D37-2564A815ACF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170BAFE-8EBE-1956-2FB7-9FBFF829A9F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E25D37-190E-9EDB-D6F1-3A4602E424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F2F4749-C955-ECC3-C01D-15FA0C26291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6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C0E86A-5E1F-8280-B184-4734FF998A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0D904EC-BFC4-2D07-D1A1-8D82CED0AF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70679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42F4BFE-2D24-1AF7-F3AE-BE10E30137E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90B5ECE-CA71-D29D-A74E-CAC1282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39424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4B656C2-AA79-7294-0A92-94F57256280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C206407-B43F-5F09-3425-AC731E1A7E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33994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</p:spTree>
    <p:extLst>
      <p:ext uri="{BB962C8B-B14F-4D97-AF65-F5344CB8AC3E}">
        <p14:creationId xmlns:p14="http://schemas.microsoft.com/office/powerpoint/2010/main" val="374907184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F1EAA5-122A-3495-45A0-61C41A24C0E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767504B-C998-CFDC-7A88-AF0CD235CD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0746281-25E7-0B8A-8D37-2564A815ACF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170BAFE-8EBE-1956-2FB7-9FBFF829A9F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9B8CF2-15D2-4CB7-BB9A-AF19D3D73EB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736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E25D37-190E-9EDB-D6F1-3A4602E424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F2F4749-C955-ECC3-C01D-15FA0C26291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6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4CD901-05E4-2710-5FA2-EE38AAB82C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778126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C0E86A-5E1F-8280-B184-4734FF998A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0D904EC-BFC4-2D07-D1A1-8D82CED0AF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70679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249333C-3248-7BE9-9ED8-6DCEEDF458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70679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42F4BFE-2D24-1AF7-F3AE-BE10E30137E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90B5ECE-CA71-D29D-A74E-CAC1282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3942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9775F6B-FE68-5BD3-4DA1-98889B935C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3942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4B656C2-AA79-7294-0A92-94F57256280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C206407-B43F-5F09-3425-AC731E1A7E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3399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91310A7-DEBF-B4C3-B7F6-D4EEE628EDD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3399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624787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5 colum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AEBE20F-54AC-3715-C1C6-5FC962C032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CF96E25-5E5A-B51D-8292-8F455D57D4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5619395-B31A-C8D9-094B-150EDF0E400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A70B23-AA3B-63E8-9A25-AF5E99B4B14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7A0B13C-76FD-A885-4B77-64C75944970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9711D9C-2EEF-237E-4BFD-A02702811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214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93E-25E4-137C-FA54-C39193EA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500062"/>
            <a:ext cx="5696585" cy="1440498"/>
          </a:xfrm>
        </p:spPr>
        <p:txBody>
          <a:bodyPr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79DA-25A6-4F20-9D92-AC09BD7E2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6F6F30-D949-E5D6-ED33-44A8A5A76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0065" y="1026159"/>
            <a:ext cx="3553460" cy="5041265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sz="55000" b="1">
                <a:solidFill>
                  <a:srgbClr val="252F3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CC30F6-A4AC-902B-1C7D-E573648CB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474" y="5393689"/>
            <a:ext cx="5705475" cy="663575"/>
          </a:xfrm>
        </p:spPr>
        <p:txBody>
          <a:bodyPr anchor="b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6965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5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F1EAA5-122A-3495-45A0-61C41A24C0E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767504B-C998-CFDC-7A88-AF0CD235CD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0746281-25E7-0B8A-8D37-2564A815ACF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170BAFE-8EBE-1956-2FB7-9FBFF829A9F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E25D37-190E-9EDB-D6F1-3A4602E424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F2F4749-C955-ECC3-C01D-15FA0C26291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6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C0E86A-5E1F-8280-B184-4734FF998A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0D904EC-BFC4-2D07-D1A1-8D82CED0AF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70679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42F4BFE-2D24-1AF7-F3AE-BE10E30137E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90B5ECE-CA71-D29D-A74E-CAC1282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39424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4B656C2-AA79-7294-0A92-94F57256280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C206407-B43F-5F09-3425-AC731E1A7E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33994" y="4059852"/>
            <a:ext cx="2050642" cy="13046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two to three lines max. </a:t>
            </a:r>
          </a:p>
        </p:txBody>
      </p:sp>
    </p:spTree>
    <p:extLst>
      <p:ext uri="{BB962C8B-B14F-4D97-AF65-F5344CB8AC3E}">
        <p14:creationId xmlns:p14="http://schemas.microsoft.com/office/powerpoint/2010/main" val="134527676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5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F1EAA5-122A-3495-45A0-61C41A24C0E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767504B-C998-CFDC-7A88-AF0CD235CD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0746281-25E7-0B8A-8D37-2564A815ACF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170BAFE-8EBE-1956-2FB7-9FBFF829A9F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9B8CF2-15D2-4CB7-BB9A-AF19D3D73EB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736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E25D37-190E-9EDB-D6F1-3A4602E424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F2F4749-C955-ECC3-C01D-15FA0C26291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6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4CD901-05E4-2710-5FA2-EE38AAB82C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778126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0C0E86A-5E1F-8280-B184-4734FF998AF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0D904EC-BFC4-2D07-D1A1-8D82CED0AF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70679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E249333C-3248-7BE9-9ED8-6DCEEDF458E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70679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42F4BFE-2D24-1AF7-F3AE-BE10E30137E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90B5ECE-CA71-D29D-A74E-CAC1282ABB4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3942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9775F6B-FE68-5BD3-4DA1-98889B935C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3942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4B656C2-AA79-7294-0A92-94F57256280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C206407-B43F-5F09-3425-AC731E1A7E6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3399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91310A7-DEBF-B4C3-B7F6-D4EEE628EDD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3399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55121447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5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03690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411855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25076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33241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16443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24608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15266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23431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9711D9C-2EEF-237E-4BFD-A02702811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B689C38-258C-774E-9E22-CC58CD400C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6A623F2-06A5-9734-46C3-EDC725457E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03690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089D1B-BF21-23C1-523E-62395AEDA0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4825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D299E7-8EC4-3A20-A282-3FBB5946FD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16443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A13380A-8B3D-71C4-4AF0-A19951FF4D7E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112767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F6FDD0B-A157-0F94-2AD3-AF147E8A08A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023902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29F9CD-4396-4D66-74B2-9345E0D7357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28646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0F3E192-9FEA-96F0-0524-3C27515278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36811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</p:spTree>
    <p:extLst>
      <p:ext uri="{BB962C8B-B14F-4D97-AF65-F5344CB8AC3E}">
        <p14:creationId xmlns:p14="http://schemas.microsoft.com/office/powerpoint/2010/main" val="407725761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blocks 5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64F8236A-DA4D-39E1-BCDF-30DD68EE50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03690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1AE18F-F10F-1740-7B87-163EEA1E1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5699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7135B60-80BC-047B-7DE2-C33CED728E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688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5CC55E56-0019-30D9-F348-788C8170FFC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4825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7520F9E-4A7E-6B96-F14D-B62A7D9F8D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16834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4FE64F2-4ED7-AAD2-164E-F389422B95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14823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66583144-AEBE-2DAD-2BDC-C15650200A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16443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7B4297B-25AC-709F-85CC-7552F00DE2A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18452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A24ADC-518A-CA7F-7DE6-CC1F0D2B1B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16441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4B89988E-0CB0-4239-7176-A025E001F92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112767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77346E3-0AFF-F441-FEB5-650010DE7F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14776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7E23B2C-7DC6-358E-CCE0-31545F7A7E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12765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43516329-C249-D690-962D-D7E3C6DC87B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23902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B476FA8-0513-9E6C-32D7-8A0378FCFD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25911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AD7B1B5-B48C-A766-B295-C1BC41E70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23900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8345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blocks 5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9B8CF2-15D2-4CB7-BB9A-AF19D3D73EB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7364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64F8236A-DA4D-39E1-BCDF-30DD68EE50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03690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1AE18F-F10F-1740-7B87-163EEA1E1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5699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7135B60-80BC-047B-7DE2-C33CED728E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688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49BFC79-2403-F16D-A54C-593B4BA8C23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03688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5CC55E56-0019-30D9-F348-788C8170FFC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4825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7520F9E-4A7E-6B96-F14D-B62A7D9F8D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16834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4FE64F2-4ED7-AAD2-164E-F389422B95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14823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689A4A4A-8FEA-9EA5-C709-C2ECBA3E20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14823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66583144-AEBE-2DAD-2BDC-C15650200A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16443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7B4297B-25AC-709F-85CC-7552F00DE2A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18452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A24ADC-518A-CA7F-7DE6-CC1F0D2B1B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16441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440EE2C3-E4DF-95C5-CE73-0DC5CCA89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16441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4B89988E-0CB0-4239-7176-A025E001F92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112767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77346E3-0AFF-F441-FEB5-650010DE7F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14776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7E23B2C-7DC6-358E-CCE0-31545F7A7E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12765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FD07A532-13A0-E50F-FDF0-1A88DC3C6A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12765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43516329-C249-D690-962D-D7E3C6DC87B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23902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B476FA8-0513-9E6C-32D7-8A0378FCFD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25911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AD7B1B5-B48C-A766-B295-C1BC41E70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23900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C153DDED-2DC7-2752-9B93-E7D4B982DF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023900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15732547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5 colum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03690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411855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325076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33241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16443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24608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15266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23431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9711D9C-2EEF-237E-4BFD-A02702811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B689C38-258C-774E-9E22-CC58CD400C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6A623F2-06A5-9734-46C3-EDC725457E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03690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089D1B-BF21-23C1-523E-62395AEDA0F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4825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5D299E7-8EC4-3A20-A282-3FBB5946FD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16443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A13380A-8B3D-71C4-4AF0-A19951FF4D7E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112767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F6FDD0B-A157-0F94-2AD3-AF147E8A08A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023902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29F9CD-4396-4D66-74B2-9345E0D7357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28646" y="4542817"/>
            <a:ext cx="1663311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0F3E192-9FEA-96F0-0524-3C27515278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36811" y="3851751"/>
            <a:ext cx="1656714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</p:spTree>
    <p:extLst>
      <p:ext uri="{BB962C8B-B14F-4D97-AF65-F5344CB8AC3E}">
        <p14:creationId xmlns:p14="http://schemas.microsoft.com/office/powerpoint/2010/main" val="322586844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blocks 5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64F8236A-DA4D-39E1-BCDF-30DD68EE50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03690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1AE18F-F10F-1740-7B87-163EEA1E1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5699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7135B60-80BC-047B-7DE2-C33CED728E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688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5CC55E56-0019-30D9-F348-788C8170FFC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4825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7520F9E-4A7E-6B96-F14D-B62A7D9F8D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16834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4FE64F2-4ED7-AAD2-164E-F389422B95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14823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66583144-AEBE-2DAD-2BDC-C15650200A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16443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7B4297B-25AC-709F-85CC-7552F00DE2A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18452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A24ADC-518A-CA7F-7DE6-CC1F0D2B1B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16441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4B89988E-0CB0-4239-7176-A025E001F92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112767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77346E3-0AFF-F441-FEB5-650010DE7F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14776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7E23B2C-7DC6-358E-CCE0-31545F7A7E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12765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43516329-C249-D690-962D-D7E3C6DC87B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23902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B476FA8-0513-9E6C-32D7-8A0378FCFD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25911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AD7B1B5-B48C-A766-B295-C1BC41E70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23900" y="4059852"/>
            <a:ext cx="1656714" cy="128430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to three lines max.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34889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blocks 5 colum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70C4079-824E-9238-8E33-559281B668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859362-AB62-49D0-4FC4-97B79CCC0C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9B8CF2-15D2-4CB7-BB9A-AF19D3D73EB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7364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64F8236A-DA4D-39E1-BCDF-30DD68EE50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03690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1AE18F-F10F-1740-7B87-163EEA1E15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5699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7135B60-80BC-047B-7DE2-C33CED728E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688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49BFC79-2403-F16D-A54C-593B4BA8C23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03688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5CC55E56-0019-30D9-F348-788C8170FFC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4825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7520F9E-4A7E-6B96-F14D-B62A7D9F8D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16834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64FE64F2-4ED7-AAD2-164E-F389422B95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14823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689A4A4A-8FEA-9EA5-C709-C2ECBA3E209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14823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66583144-AEBE-2DAD-2BDC-C15650200A1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16443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7B4297B-25AC-709F-85CC-7552F00DE2A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18452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09A24ADC-518A-CA7F-7DE6-CC1F0D2B1B7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16441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440EE2C3-E4DF-95C5-CE73-0DC5CCA89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16441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4B89988E-0CB0-4239-7176-A025E001F92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112767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77346E3-0AFF-F441-FEB5-650010DE7F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14776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7E23B2C-7DC6-358E-CCE0-31545F7A7E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12765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FD07A532-13A0-E50F-FDF0-1A88DC3C6A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12765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42" name="Picture Placeholder 7">
            <a:extLst>
              <a:ext uri="{FF2B5EF4-FFF2-40B4-BE49-F238E27FC236}">
                <a16:creationId xmlns:a16="http://schemas.microsoft.com/office/drawing/2014/main" id="{43516329-C249-D690-962D-D7E3C6DC87B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23902" y="1513840"/>
            <a:ext cx="1656714" cy="20627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B476FA8-0513-9E6C-32D7-8A0378FCFD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25911" y="3863786"/>
            <a:ext cx="1656714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9AD7B1B5-B48C-A766-B295-C1BC41E70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23900" y="4059852"/>
            <a:ext cx="1656714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C153DDED-2DC7-2752-9B93-E7D4B982DF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023900" y="4834015"/>
            <a:ext cx="1656714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18795250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2ED6-C447-AF2C-B4EE-3712B37D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053235-CE22-61DD-62E0-227DDD131BB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0B8C79F-3411-B1A8-ACE7-46C0433348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885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3A4C-4FAD-E09C-9ED1-355E32D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C97F25-0874-3456-D941-99EED3F67D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8A0CAF0-73B2-AB6E-77D5-D8E697D02C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55BB8B-8066-A26B-6CEB-7E7F700EE17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2A597A-3F8C-D3F0-344B-6B87269A74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7DA5678-6C21-38AB-8F26-B1A07989FF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AB1284C-2C23-EC3F-C7BF-FF600A5875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BE7D3D-A9CA-8BF4-8AC7-D8552BB7B4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38D5E2C1-B5A3-E850-2802-AF9BD1B6ECE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3950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06374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11217310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6D1903B-E981-0806-25A7-2FD11D902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911" y="5644305"/>
            <a:ext cx="2871981" cy="72918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495C973-09CD-5BDF-F4E2-2422F93DB5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99838"/>
            <a:ext cx="5608655" cy="1198239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67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93E-25E4-137C-FA54-C39193EA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500062"/>
            <a:ext cx="5696585" cy="144049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79DA-25A6-4F20-9D92-AC09BD7E2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6F6F30-D949-E5D6-ED33-44A8A5A76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0065" y="1026159"/>
            <a:ext cx="3553460" cy="5041265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sz="55000" b="1">
                <a:solidFill>
                  <a:srgbClr val="F0D90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CC30F6-A4AC-902B-1C7D-E573648CB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474" y="5393689"/>
            <a:ext cx="5705475" cy="663575"/>
          </a:xfrm>
        </p:spPr>
        <p:txBody>
          <a:bodyPr anchor="b" anchorCtr="0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82C6B-6EE4-D016-4014-54E4BDA3F5CD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50727095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2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3A4C-4FAD-E09C-9ED1-355E32D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C97F25-0874-3456-D941-99EED3F67D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8A0CAF0-73B2-AB6E-77D5-D8E697D02C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55BB8B-8066-A26B-6CEB-7E7F700EE17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2A597A-3F8C-D3F0-344B-6B87269A74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13728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to three lines max.</a:t>
            </a:r>
            <a:endParaRPr lang="en-GB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AB1284C-2C23-EC3F-C7BF-FF600A5875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BE7D3D-A9CA-8BF4-8AC7-D8552BB7B4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13728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to three lines max.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18267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column smal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2ED6-C447-AF2C-B4EE-3712B37D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053235-CE22-61DD-62E0-227DDD131BB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0B8C79F-3411-B1A8-ACE7-46C0433348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58050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2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3A4C-4FAD-E09C-9ED1-355E32D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C97F25-0874-3456-D941-99EED3F67D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8A0CAF0-73B2-AB6E-77D5-D8E697D02C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55BB8B-8066-A26B-6CEB-7E7F700EE17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2A597A-3F8C-D3F0-344B-6B87269A74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7DA5678-6C21-38AB-8F26-B1A07989FF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AB1284C-2C23-EC3F-C7BF-FF600A5875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BE7D3D-A9CA-8BF4-8AC7-D8552BB7B4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38D5E2C1-B5A3-E850-2802-AF9BD1B6ECE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3950" y="5323351"/>
            <a:ext cx="549000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08341122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2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3A4C-4FAD-E09C-9ED1-355E32D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C97F25-0874-3456-D941-99EED3F67D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8A0CAF0-73B2-AB6E-77D5-D8E697D02C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55BB8B-8066-A26B-6CEB-7E7F700EE17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2A597A-3F8C-D3F0-344B-6B87269A74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5490000" cy="13728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to three lines max.</a:t>
            </a:r>
            <a:endParaRPr lang="en-GB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AB1284C-2C23-EC3F-C7BF-FF600A58753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5961" y="4218148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BE7D3D-A9CA-8BF4-8AC7-D8552BB7B4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4414214"/>
            <a:ext cx="5490000" cy="13728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>
                <a:effectLst/>
              </a:rPr>
              <a:t>Heading here two 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to three lines max.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01409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4E8D0D9-0EA3-4EA6-6A94-66D8DF80F9F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2124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555A457-6AB1-615D-21E4-F578A0BAC3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30715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1052-5BC1-DA1B-95CC-3FEE6FCF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C788BF-9602-6716-124B-9FEE406A61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571774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3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7272E1F-8ACE-DA7A-0D79-6CE6532918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7362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0B3968-A23D-F193-9DD8-3D958D3E2F9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9585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3F32-F63F-0842-02F7-3DFBBC08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C8C81B-5E58-5F52-F25C-9631DBD82B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A15D1E-F806-629D-6B84-AE665B59F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9FBBE7-6B8C-869B-833A-58A9556D9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74840" cy="12245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to three lines max. 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3C4C61D-E27F-961D-EFCC-31C1D818B5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4346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D14BFEE-15E4-F41F-AFC8-963FA38F44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02335" y="4414214"/>
            <a:ext cx="3574840" cy="12245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to three lines max. 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D497CF7-F876-8695-4B8F-FDCDF00B05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09795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49EA1F3-695E-EAA6-82BF-44BCF68AA9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7784" y="4414214"/>
            <a:ext cx="3574840" cy="12245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to three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72979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7272E1F-8ACE-DA7A-0D79-6CE6532918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7362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0B3968-A23D-F193-9DD8-3D958D3E2F9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9585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3F32-F63F-0842-02F7-3DFBBC08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C8C81B-5E58-5F52-F25C-9631DBD82B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A15D1E-F806-629D-6B84-AE665B59F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9FBBE7-6B8C-869B-833A-58A9556D9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7484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72ED0A8-4241-E1F1-A26E-B01BF54080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357484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3C4C61D-E27F-961D-EFCC-31C1D818B5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4346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D14BFEE-15E4-F41F-AFC8-963FA38F44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02335" y="4414214"/>
            <a:ext cx="357484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1DEEFEF-72D4-AC22-78E7-0DBB9C15CBD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2335" y="5323351"/>
            <a:ext cx="357484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D497CF7-F876-8695-4B8F-FDCDF00B05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09795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49EA1F3-695E-EAA6-82BF-44BCF68AA9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7784" y="4414214"/>
            <a:ext cx="357484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65633A6-0831-8D88-55EE-421AA595BD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7784" y="5323351"/>
            <a:ext cx="357484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24933000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column smal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4E8D0D9-0EA3-4EA6-6A94-66D8DF80F9F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2124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555A457-6AB1-615D-21E4-F578A0BAC3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30715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1052-5BC1-DA1B-95CC-3FEE6FCF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C788BF-9602-6716-124B-9FEE406A61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49119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3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7272E1F-8ACE-DA7A-0D79-6CE6532918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7362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0B3968-A23D-F193-9DD8-3D958D3E2F9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9585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3F32-F63F-0842-02F7-3DFBBC08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C8C81B-5E58-5F52-F25C-9631DBD82B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A15D1E-F806-629D-6B84-AE665B59F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9FBBE7-6B8C-869B-833A-58A9556D9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74840" cy="12245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to three lines max. 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3C4C61D-E27F-961D-EFCC-31C1D818B5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4346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D14BFEE-15E4-F41F-AFC8-963FA38F44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02335" y="4414214"/>
            <a:ext cx="3574840" cy="12245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to three lines max. </a:t>
            </a:r>
            <a:endParaRPr lang="en-GB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D497CF7-F876-8695-4B8F-FDCDF00B05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09795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49EA1F3-695E-EAA6-82BF-44BCF68AA9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7784" y="4414214"/>
            <a:ext cx="3574840" cy="122458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to three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77981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3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7272E1F-8ACE-DA7A-0D79-6CE6532918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7362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0B3968-A23D-F193-9DD8-3D958D3E2F9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9585" y="2562552"/>
            <a:ext cx="1493215" cy="137284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3F32-F63F-0842-02F7-3DFBBC08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C8C81B-5E58-5F52-F25C-9631DBD82B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7A15D1E-F806-629D-6B84-AE665B59F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D9FBBE7-6B8C-869B-833A-58A9556D90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62" y="4414214"/>
            <a:ext cx="357484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72ED0A8-4241-E1F1-A26E-B01BF54080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357484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3C4C61D-E27F-961D-EFCC-31C1D818B5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04346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D14BFEE-15E4-F41F-AFC8-963FA38F448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02335" y="4414214"/>
            <a:ext cx="357484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1DEEFEF-72D4-AC22-78E7-0DBB9C15CBD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02335" y="5323351"/>
            <a:ext cx="357484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D497CF7-F876-8695-4B8F-FDCDF00B05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09795" y="4218148"/>
            <a:ext cx="357484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49EA1F3-695E-EAA6-82BF-44BCF68AA9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7784" y="4414214"/>
            <a:ext cx="3574840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65633A6-0831-8D88-55EE-421AA595BDC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7784" y="5323351"/>
            <a:ext cx="3574840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846061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693A-1B1D-2788-DBF4-4B7AB26814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85" y="908323"/>
            <a:ext cx="2296432" cy="1325563"/>
          </a:xfrm>
        </p:spPr>
        <p:txBody>
          <a:bodyPr>
            <a:normAutofit/>
          </a:bodyPr>
          <a:lstStyle>
            <a:lvl1pPr>
              <a:defRPr sz="1000" b="1" cap="all" spc="150" baseline="0">
                <a:latin typeface="+mn-lt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8F58-8C46-9926-B993-D9B9306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55F3A09B-90B2-7B80-310E-6B2F6359281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362325" y="856528"/>
            <a:ext cx="8327390" cy="519883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96903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0876A59-A681-2A79-003B-F2411D7CB0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F46D769-4600-DEEA-E5DA-08D617EBD32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9B9A9F0-742E-D9DF-E0AA-4666D5BA150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235FFA7-2691-1C96-1618-A2D2C5F285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57D153-ED4C-C016-7308-185D26E0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A5FB88D-27E0-13AC-B878-F5A8632477C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383378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4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A084E77-60EC-7C91-1E93-DF1065D55C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FDAD96-4C56-E5D1-ECC8-92904DDA44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BEC679C-6762-25CD-9E56-A6642BF5C5F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0CCE5DD-689F-F88F-5028-6A6D32A5CD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22A69-218C-8786-199C-85B6D0C6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D3076-0605-7BD7-E0CF-C269FC0954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44DEA6F-22DE-60AB-773D-F1E410F9A7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9C3F00-0F55-4E31-41E9-FAE0DE210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E0C68CF-89F9-9E7D-A55E-C042FB1AC7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845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6495586-BC9D-842C-8F4D-86E15F2E5D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2500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1D965C2-D485-C162-2548-512A6ED242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45B3E-3EDA-8107-7B68-ADC79A8D47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BD78433-6C08-B8F8-6CCA-B180A3684F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1096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7D6E725-E335-C291-B30E-263D5C148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79085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2040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A084E77-60EC-7C91-1E93-DF1065D55C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FDAD96-4C56-E5D1-ECC8-92904DDA44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BEC679C-6762-25CD-9E56-A6642BF5C5F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0CCE5DD-689F-F88F-5028-6A6D32A5CD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22A69-218C-8786-199C-85B6D0C6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D3076-0605-7BD7-E0CF-C269FC0954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44DEA6F-22DE-60AB-773D-F1E410F9A7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9C3F00-0F55-4E31-41E9-FAE0DE210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7B8A99-DA6B-9CF6-DBFA-50740B4503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E0C68CF-89F9-9E7D-A55E-C042FB1AC7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845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6495586-BC9D-842C-8F4D-86E15F2E5D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250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4F96E1C-BA2E-344A-F499-999D7B717A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8250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1D965C2-D485-C162-2548-512A6ED242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45B3E-3EDA-8107-7B68-ADC79A8D47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A1F3D1F-535B-24B5-7A6C-C5DBC803851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395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BD78433-6C08-B8F8-6CCA-B180A3684F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1096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7D6E725-E335-C291-B30E-263D5C148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79085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5D57A3EA-1426-E1F2-3A14-A99D9A1AF9B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79085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38670929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column smal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0876A59-A681-2A79-003B-F2411D7CB0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F46D769-4600-DEEA-E5DA-08D617EBD32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9B9A9F0-742E-D9DF-E0AA-4666D5BA150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235FFA7-2691-1C96-1618-A2D2C5F285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57D153-ED4C-C016-7308-185D26E0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A5FB88D-27E0-13AC-B878-F5A8632477C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5079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4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A084E77-60EC-7C91-1E93-DF1065D55C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FDAD96-4C56-E5D1-ECC8-92904DDA44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BEC679C-6762-25CD-9E56-A6642BF5C5F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0CCE5DD-689F-F88F-5028-6A6D32A5CD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22A69-218C-8786-199C-85B6D0C6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D3076-0605-7BD7-E0CF-C269FC0954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44DEA6F-22DE-60AB-773D-F1E410F9A7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9C3F00-0F55-4E31-41E9-FAE0DE210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E0C68CF-89F9-9E7D-A55E-C042FB1AC7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845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6495586-BC9D-842C-8F4D-86E15F2E5D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2500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1D965C2-D485-C162-2548-512A6ED242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45B3E-3EDA-8107-7B68-ADC79A8D47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BD78433-6C08-B8F8-6CCA-B180A3684F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1096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7D6E725-E335-C291-B30E-263D5C148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79085" y="4414214"/>
            <a:ext cx="2603539" cy="12497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 to three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10058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4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A084E77-60EC-7C91-1E93-DF1065D55C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FDAD96-4C56-E5D1-ECC8-92904DDA44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BEC679C-6762-25CD-9E56-A6642BF5C5F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0CCE5DD-689F-F88F-5028-6A6D32A5CD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22A69-218C-8786-199C-85B6D0C6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D3076-0605-7BD7-E0CF-C269FC0954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44DEA6F-22DE-60AB-773D-F1E410F9A7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9C3F00-0F55-4E31-41E9-FAE0DE210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62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47B8A99-DA6B-9CF6-DBFA-50740B4503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62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E0C68CF-89F9-9E7D-A55E-C042FB1AC7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8451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6495586-BC9D-842C-8F4D-86E15F2E5D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250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4F96E1C-BA2E-344A-F499-999D7B717A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8250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1D965C2-D485-C162-2548-512A6ED242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05961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45B3E-3EDA-8107-7B68-ADC79A8D47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03950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A1F3D1F-535B-24B5-7A6C-C5DBC803851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3950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BD78433-6C08-B8F8-6CCA-B180A3684FC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1096" y="4218148"/>
            <a:ext cx="2603539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7D6E725-E335-C291-B30E-263D5C148B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79085" y="4414214"/>
            <a:ext cx="2603539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over </a:t>
            </a:r>
            <a:br>
              <a:rPr lang="en-US" dirty="0"/>
            </a:br>
            <a:r>
              <a:rPr lang="en-US" dirty="0"/>
              <a:t>two lines max. 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5D57A3EA-1426-E1F2-3A14-A99D9A1AF9B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79085" y="5323351"/>
            <a:ext cx="2603539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83306112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479C2-2D5D-4F84-D1A0-AA888B19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34E987-3D0F-B69E-6FAF-57776BB177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190B3BA-4FAA-8B90-C289-92CD473FEE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1A99F34-79C4-C6CB-5B61-EF6E1B0D572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1209BF-7A5F-6480-3758-9B276078A6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211DAA8-C9C8-357C-8797-671D244FE3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AB42547-EF36-CF39-5EC0-CECA83360C1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</p:spTree>
    <p:extLst>
      <p:ext uri="{BB962C8B-B14F-4D97-AF65-F5344CB8AC3E}">
        <p14:creationId xmlns:p14="http://schemas.microsoft.com/office/powerpoint/2010/main" val="257944731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ocks 5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80852F9-6370-B60B-670E-FB2D120093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0415FF3-C267-4B85-78C4-A985F007E3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EB3A55B-5869-7131-002D-13CD65F764C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9D1514E6-B8E1-38CF-DE49-B41517CCDC9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C69FD241-5483-BF70-52ED-F80BAEF50AA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3DF-4238-4EFC-CB91-F992151A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ACB549-FC2F-A84B-9186-E486373779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F6F9E27-E9D3-2157-837D-F8CB2F154E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2B66373-8C4B-448E-F321-3D706DA049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FFB3D52-05A2-1962-6209-4C60468F05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41BB448-CF83-2723-E0DF-FFE66CF740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78126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22196BE-40A1-D5B8-A3B2-D4E2562E95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C35899-7BC8-47BA-BAFC-52381ACE2A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679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3D02E21-B41C-A265-F127-51F69C01A7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CD38625-2174-F669-D79C-753344F2A2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39424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7851BDA7-93B4-F17F-222B-4759433C80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1AA67EA9-B6A7-C3A0-27D7-400F75606B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33994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52890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80852F9-6370-B60B-670E-FB2D120093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0415FF3-C267-4B85-78C4-A985F007E3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EB3A55B-5869-7131-002D-13CD65F764C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9D1514E6-B8E1-38CF-DE49-B41517CCDC9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C69FD241-5483-BF70-52ED-F80BAEF50AA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3DF-4238-4EFC-CB91-F992151A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ACB549-FC2F-A84B-9186-E486373779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F6F9E27-E9D3-2157-837D-F8CB2F154E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2B66373-8C4B-448E-F321-3D706DA049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E67AC86-28D6-A7BE-BEF4-B52F3163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736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FFB3D52-05A2-1962-6209-4C60468F05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41BB448-CF83-2723-E0DF-FFE66CF740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78126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AE13B3-D868-1ABD-A660-7AC0B9AAB12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126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22196BE-40A1-D5B8-A3B2-D4E2562E95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C35899-7BC8-47BA-BAFC-52381ACE2A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679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C1FFFB8-1CB8-CFA3-3FAC-DA3F4D8C42B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70679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3D02E21-B41C-A265-F127-51F69C01A7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CD38625-2174-F669-D79C-753344F2A2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3942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558069E-0807-94FC-41A1-E062A58A9B4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33942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7851BDA7-93B4-F17F-222B-4759433C80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1AA67EA9-B6A7-C3A0-27D7-400F75606B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3399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0FFEC5AE-8EB9-5CE0-8DC5-CB5A9B7FB29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399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48390010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5 column small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80000"/>
              </a:lnSpc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479C2-2D5D-4F84-D1A0-AA888B19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34E987-3D0F-B69E-6FAF-57776BB177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190B3BA-4FAA-8B90-C289-92CD473FEE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1A99F34-79C4-C6CB-5B61-EF6E1B0D572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1209BF-7A5F-6480-3758-9B276078A6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211DAA8-C9C8-357C-8797-671D244FE3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AB42547-EF36-CF39-5EC0-CECA83360C1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</p:spTree>
    <p:extLst>
      <p:ext uri="{BB962C8B-B14F-4D97-AF65-F5344CB8AC3E}">
        <p14:creationId xmlns:p14="http://schemas.microsoft.com/office/powerpoint/2010/main" val="1443292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693A-1B1D-2788-DBF4-4B7AB26814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85" y="908323"/>
            <a:ext cx="2296432" cy="1325563"/>
          </a:xfrm>
        </p:spPr>
        <p:txBody>
          <a:bodyPr>
            <a:normAutofit/>
          </a:bodyPr>
          <a:lstStyle>
            <a:lvl1pPr>
              <a:defRPr sz="1000" b="1" cap="all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8F58-8C46-9926-B993-D9B9306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55F3A09B-90B2-7B80-310E-6B2F6359281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362325" y="856528"/>
            <a:ext cx="8327390" cy="51988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7CF8D5F-29B2-BF70-97D8-CB60793D103D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353827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blocks 5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80852F9-6370-B60B-670E-FB2D120093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0415FF3-C267-4B85-78C4-A985F007E3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EB3A55B-5869-7131-002D-13CD65F764C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9D1514E6-B8E1-38CF-DE49-B41517CCDC9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C69FD241-5483-BF70-52ED-F80BAEF50AA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3DF-4238-4EFC-CB91-F992151A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ACB549-FC2F-A84B-9186-E486373779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F6F9E27-E9D3-2157-837D-F8CB2F154E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2B66373-8C4B-448E-F321-3D706DA049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FFB3D52-05A2-1962-6209-4C60468F05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41BB448-CF83-2723-E0DF-FFE66CF740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78126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22196BE-40A1-D5B8-A3B2-D4E2562E95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C35899-7BC8-47BA-BAFC-52381ACE2A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679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3D02E21-B41C-A265-F127-51F69C01A7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CD38625-2174-F669-D79C-753344F2A2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39424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7851BDA7-93B4-F17F-222B-4759433C80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1AA67EA9-B6A7-C3A0-27D7-400F75606B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33994" y="4059851"/>
            <a:ext cx="2050642" cy="105888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here two to three 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76999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blocks 5 column small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80852F9-6370-B60B-670E-FB2D120093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0415FF3-C267-4B85-78C4-A985F007E3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EB3A55B-5869-7131-002D-13CD65F764C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9D1514E6-B8E1-38CF-DE49-B41517CCDC9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C69FD241-5483-BF70-52ED-F80BAEF50AA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3DF-4238-4EFC-CB91-F992151A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ACB549-FC2F-A84B-9186-E486373779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F6F9E27-E9D3-2157-837D-F8CB2F154E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937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52B66373-8C4B-448E-F321-3D706DA049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E67AC86-28D6-A7BE-BEF4-B52F31634E0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736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8FFB3D52-05A2-1962-6209-4C60468F05D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780137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F41BB448-CF83-2723-E0DF-FFE66CF740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78126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AE13B3-D868-1ABD-A660-7AC0B9AAB12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126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22196BE-40A1-D5B8-A3B2-D4E2562E95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72690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6C35899-7BC8-47BA-BAFC-52381ACE2A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70679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FC1FFFB8-1CB8-CFA3-3FAC-DA3F4D8C42B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70679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3D02E21-B41C-A265-F127-51F69C01A7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4143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BCD38625-2174-F669-D79C-753344F2A2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3942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8558069E-0807-94FC-41A1-E062A58A9B4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33942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7851BDA7-93B4-F17F-222B-4759433C80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636005" y="3863786"/>
            <a:ext cx="2050642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700" b="1" kern="1200" cap="all" spc="150" baseline="0" dirty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1AA67EA9-B6A7-C3A0-27D7-400F75606B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633994" y="4059852"/>
            <a:ext cx="2050642" cy="75921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two lines max. </a:t>
            </a:r>
            <a:endParaRPr lang="en-GB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0FFEC5AE-8EB9-5CE0-8DC5-CB5A9B7FB29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33994" y="4834015"/>
            <a:ext cx="2050642" cy="122388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24923068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 spc="-50" baseline="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9187" y="109842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99F53F-D91A-691E-AA91-9E847B63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2BFC3D6-3986-474B-7D05-3804085B0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77154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B3841BE-971D-6358-8A71-7F337074AD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453250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DEE67F7-FAF1-5916-C6A2-EE4B0390352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520562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419701558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ontent block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9187" y="109842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99F53F-D91A-691E-AA91-9E847B63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2BFC3D6-3986-474B-7D05-3804085B0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77154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B3841BE-971D-6358-8A71-7F337074AD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453250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DEE67F7-FAF1-5916-C6A2-EE4B0390352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520562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07298753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BCF102-7371-59A8-B9D4-04F4A8F091E2}"/>
              </a:ext>
            </a:extLst>
          </p:cNvPr>
          <p:cNvSpPr/>
          <p:nvPr userDrawn="1"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C8ED1-E2BA-98D9-B444-BAD81FE0495E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F82B0A7-392B-AAF6-25E0-F36E97069F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BCD6893-FD68-2EAE-B016-15896DB27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9187" y="109842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9ED7646C-D7C1-E121-EB72-127B11B3E7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77154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7C9973E-6C20-819A-05D6-106360A4D88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453250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ECB059D-E7DE-0B9F-DD7F-8F769A49874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520562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EE7E049-79FB-7386-ACF0-3A209C4099B1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062617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ontent blocks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BCF102-7371-59A8-B9D4-04F4A8F091E2}"/>
              </a:ext>
            </a:extLst>
          </p:cNvPr>
          <p:cNvSpPr/>
          <p:nvPr userDrawn="1"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C8ED1-E2BA-98D9-B444-BAD81FE0495E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F82B0A7-392B-AAF6-25E0-F36E97069F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CBCD6893-FD68-2EAE-B016-15896DB27E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09187" y="109842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9ED7646C-D7C1-E121-EB72-127B11B3E7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77154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7C9973E-6C20-819A-05D6-106360A4D88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4532502"/>
            <a:ext cx="4175448" cy="628776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ECB059D-E7DE-0B9F-DD7F-8F769A49874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520562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BDFF06-CB41-A36D-AD60-B09114206AC0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674807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2294682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586469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124C60-21C8-E1B4-A5B2-5EBE1DBAED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BE2830B-8EB3-7365-4CA7-B3960454C9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681037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E79FC91-8525-1DA8-8F65-B817AF453F9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048945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5D7A9E35-5535-9B9A-E9B5-4E5628EF0BF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99114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C1B83AD-EC08-3707-CB41-37A109FFB7A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335905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D45EFCD-90CD-7DF8-C785-F094D227D07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5265418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7B3BEA6-4CCF-A655-D3FB-A0CE338443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5633326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88546929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ontent block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2294682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586469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124C60-21C8-E1B4-A5B2-5EBE1DBAED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BE2830B-8EB3-7365-4CA7-B3960454C9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681037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E79FC91-8525-1DA8-8F65-B817AF453F9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048945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5D7A9E35-5535-9B9A-E9B5-4E5628EF0BF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99114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C1B83AD-EC08-3707-CB41-37A109FFB7A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335905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D45EFCD-90CD-7DF8-C785-F094D227D07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5265418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7B3BEA6-4CCF-A655-D3FB-A0CE338443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5633326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49050088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B458E-7721-F1BC-C2C2-0FCDE3DB05D5}"/>
              </a:ext>
            </a:extLst>
          </p:cNvPr>
          <p:cNvSpPr/>
          <p:nvPr userDrawn="1"/>
        </p:nvSpPr>
        <p:spPr>
          <a:xfrm>
            <a:off x="6096000" y="2278573"/>
            <a:ext cx="609600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B81FF-F138-ABC0-5945-A94FAC5C4DE7}"/>
              </a:ext>
            </a:extLst>
          </p:cNvPr>
          <p:cNvSpPr/>
          <p:nvPr userDrawn="1"/>
        </p:nvSpPr>
        <p:spPr>
          <a:xfrm>
            <a:off x="6096000" y="4560349"/>
            <a:ext cx="6096000" cy="231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63E62-EA7F-56A4-28AA-A69ECE42A18B}"/>
              </a:ext>
            </a:extLst>
          </p:cNvPr>
          <p:cNvSpPr/>
          <p:nvPr userDrawn="1"/>
        </p:nvSpPr>
        <p:spPr>
          <a:xfrm>
            <a:off x="6096000" y="0"/>
            <a:ext cx="609600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7782134-3890-44E5-B4AE-6375B1A433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FA057C-228F-D2A0-9A40-C1E865514D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681037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1AB31CE-9FDA-0CDA-F7AC-9FDBCC722F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048945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02A7B9B-3BD9-9AAE-425F-DE5C7716915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99114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B76037-2B34-C848-495A-52C747DE2D9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335905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188C083-75DC-4293-3067-47B0750D49A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5265418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9FBE2BC-43C4-BD70-52A3-B1A54D86A7C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5633326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7B7D99D-0243-2314-FDCE-5DC96D975C47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988150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ontent blocks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B458E-7721-F1BC-C2C2-0FCDE3DB05D5}"/>
              </a:ext>
            </a:extLst>
          </p:cNvPr>
          <p:cNvSpPr/>
          <p:nvPr userDrawn="1"/>
        </p:nvSpPr>
        <p:spPr>
          <a:xfrm>
            <a:off x="6096000" y="2278573"/>
            <a:ext cx="609600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B81FF-F138-ABC0-5945-A94FAC5C4DE7}"/>
              </a:ext>
            </a:extLst>
          </p:cNvPr>
          <p:cNvSpPr/>
          <p:nvPr userDrawn="1"/>
        </p:nvSpPr>
        <p:spPr>
          <a:xfrm>
            <a:off x="6096000" y="4560349"/>
            <a:ext cx="6096000" cy="231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63E62-EA7F-56A4-28AA-A69ECE42A18B}"/>
              </a:ext>
            </a:extLst>
          </p:cNvPr>
          <p:cNvSpPr/>
          <p:nvPr userDrawn="1"/>
        </p:nvSpPr>
        <p:spPr>
          <a:xfrm>
            <a:off x="6096000" y="0"/>
            <a:ext cx="609600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7782134-3890-44E5-B4AE-6375B1A433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FA057C-228F-D2A0-9A40-C1E865514D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681037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1AB31CE-9FDA-0CDA-F7AC-9FDBCC722F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048945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02A7B9B-3BD9-9AAE-425F-DE5C7716915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99114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B76037-2B34-C848-495A-52C747DE2D9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335905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188C083-75DC-4293-3067-47B0750D49A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5265418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9FBE2BC-43C4-BD70-52A3-B1A54D86A7C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5633326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F0EF0C-E420-C65A-F2EB-E1583B1B95B8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17867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5FD6D-D56E-7513-38AF-DE7F248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222273E-7648-95E4-9631-1801EF8A3F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EE42DF2-B451-575D-8829-4DF0D92F6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625" y="6219824"/>
            <a:ext cx="1183640" cy="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7743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B58F09-316A-0D81-48C7-70F0938B723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13898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F6991AE-86E6-6174-83A4-5FA87EB5694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250689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6A7D538-D1EB-D0D9-854A-4C2A141034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3820931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662AB68-C8D4-852C-AAFB-DA422B097AC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09187" y="5558374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E65281B3-D65B-D0CF-7749-4ABA67D1CE1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09187" y="5926282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422018-FC52-ECBD-8ACC-AA31A3DDA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403626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1687EE8-A28C-00B8-D69D-2F2F303788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77153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1727523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5142054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3C664-4D4D-5DBF-DE8D-F89483B6135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8F78045-9FA6-EF97-B05E-2C8F69AECE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2D1A2B-9669-7EEB-D923-5E9F8006CF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4188839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53426594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ontent block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4B58F09-316A-0D81-48C7-70F0938B723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13898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F6991AE-86E6-6174-83A4-5FA87EB5694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250689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6A7D538-D1EB-D0D9-854A-4C2A141034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3820931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662AB68-C8D4-852C-AAFB-DA422B097AC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09187" y="5558374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E65281B3-D65B-D0CF-7749-4ABA67D1CE1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09187" y="5926282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F422018-FC52-ECBD-8ACC-AA31A3DDA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403626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21687EE8-A28C-00B8-D69D-2F2F303788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77153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1727523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5142054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3C664-4D4D-5DBF-DE8D-F89483B6135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8F78045-9FA6-EF97-B05E-2C8F69AECE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2D1A2B-9669-7EEB-D923-5E9F8006CF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4188839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bg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61217905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3A787F-9CB9-4C55-1D02-A4BF0276ADE9}"/>
              </a:ext>
            </a:extLst>
          </p:cNvPr>
          <p:cNvSpPr/>
          <p:nvPr userDrawn="1"/>
        </p:nvSpPr>
        <p:spPr>
          <a:xfrm>
            <a:off x="6096000" y="1713056"/>
            <a:ext cx="6096000" cy="171594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277C8-3107-0C56-BBF4-75F4E1D4A4C1}"/>
              </a:ext>
            </a:extLst>
          </p:cNvPr>
          <p:cNvSpPr/>
          <p:nvPr userDrawn="1"/>
        </p:nvSpPr>
        <p:spPr>
          <a:xfrm>
            <a:off x="6096000" y="3429000"/>
            <a:ext cx="6096000" cy="1715944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42FC4D-B364-CC37-7117-AB72C07B9C12}"/>
              </a:ext>
            </a:extLst>
          </p:cNvPr>
          <p:cNvSpPr/>
          <p:nvPr userDrawn="1"/>
        </p:nvSpPr>
        <p:spPr>
          <a:xfrm>
            <a:off x="6096000" y="5142056"/>
            <a:ext cx="6096000" cy="1715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B892-CE85-1C08-6ACB-331F43543A7A}"/>
              </a:ext>
            </a:extLst>
          </p:cNvPr>
          <p:cNvSpPr/>
          <p:nvPr userDrawn="1"/>
        </p:nvSpPr>
        <p:spPr>
          <a:xfrm>
            <a:off x="6096000" y="0"/>
            <a:ext cx="6096000" cy="1715944"/>
          </a:xfrm>
          <a:prstGeom prst="rect">
            <a:avLst/>
          </a:prstGeom>
          <a:solidFill>
            <a:srgbClr val="2CA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C317BE2-6CDA-98FA-F6C1-4F59E5378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017694BE-2A4B-93CF-32CA-EFB067BE51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13898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5D0E374-230F-CAB2-82AD-EC7C016D592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250689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19B361-41AB-6E26-EF49-0D05DA7144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3820931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AE579D4F-74DF-BE27-3654-611DCEDBF38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09187" y="5558374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BECD2ED-4D14-3552-3B23-B264F3C73C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09187" y="5926282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482EA49-541D-83A8-04E3-310E0E934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403626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E2F4601-3D65-99FE-21B7-74ECE00692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77153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2EA9095-FE7E-9FEB-47CA-84FA2D694D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4188839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FA2B891-3790-1A31-2246-D5F60381B50A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2870972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page content blocks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3A787F-9CB9-4C55-1D02-A4BF0276ADE9}"/>
              </a:ext>
            </a:extLst>
          </p:cNvPr>
          <p:cNvSpPr/>
          <p:nvPr userDrawn="1"/>
        </p:nvSpPr>
        <p:spPr>
          <a:xfrm>
            <a:off x="6096000" y="1713056"/>
            <a:ext cx="6096000" cy="171594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277C8-3107-0C56-BBF4-75F4E1D4A4C1}"/>
              </a:ext>
            </a:extLst>
          </p:cNvPr>
          <p:cNvSpPr/>
          <p:nvPr userDrawn="1"/>
        </p:nvSpPr>
        <p:spPr>
          <a:xfrm>
            <a:off x="6096000" y="3429000"/>
            <a:ext cx="6096000" cy="1715944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42FC4D-B364-CC37-7117-AB72C07B9C12}"/>
              </a:ext>
            </a:extLst>
          </p:cNvPr>
          <p:cNvSpPr/>
          <p:nvPr userDrawn="1"/>
        </p:nvSpPr>
        <p:spPr>
          <a:xfrm>
            <a:off x="6096000" y="5142056"/>
            <a:ext cx="6096000" cy="1715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B892-CE85-1C08-6ACB-331F43543A7A}"/>
              </a:ext>
            </a:extLst>
          </p:cNvPr>
          <p:cNvSpPr/>
          <p:nvPr userDrawn="1"/>
        </p:nvSpPr>
        <p:spPr>
          <a:xfrm>
            <a:off x="6096000" y="0"/>
            <a:ext cx="6096000" cy="1715944"/>
          </a:xfrm>
          <a:prstGeom prst="rect">
            <a:avLst/>
          </a:prstGeom>
          <a:solidFill>
            <a:srgbClr val="2CA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C317BE2-6CDA-98FA-F6C1-4F59E5378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017694BE-2A4B-93CF-32CA-EFB067BE51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13898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5D0E374-230F-CAB2-82AD-EC7C016D592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250689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19B361-41AB-6E26-EF49-0D05DA7144D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3820931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AE579D4F-74DF-BE27-3654-611DCEDBF38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09187" y="5558374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BECD2ED-4D14-3552-3B23-B264F3C73C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09187" y="5926282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482EA49-541D-83A8-04E3-310E0E934E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403626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E2F4601-3D65-99FE-21B7-74ECE00692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771534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2EA9095-FE7E-9FEB-47CA-84FA2D694DA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4188839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52F52AB-6C2B-CC8E-9BD3-E4C5C3F1EEE8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7624045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/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AD8DDB-4092-E685-CEC2-85087CECA9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825" y="1979269"/>
            <a:ext cx="3562350" cy="1713055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54F3386-CF94-3EDF-E27A-D825A8F0A8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90562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/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9360" y="1081831"/>
            <a:ext cx="2092960" cy="2519996"/>
          </a:xfrm>
        </p:spPr>
        <p:txBody>
          <a:bodyPr/>
          <a:lstStyle>
            <a:lvl1pPr marL="0" indent="0" algn="ctr">
              <a:buNone/>
              <a:defRPr sz="23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B51423A-6515-0BF6-B03D-17EC155160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364915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11195050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8519" y="2090738"/>
            <a:ext cx="7934961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8519" y="4770120"/>
            <a:ext cx="7934961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98D7D03-E8B1-97B9-5A82-F1907A09EC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14563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0B37E-2B9C-65E8-2C64-A6E228073C28}"/>
              </a:ext>
            </a:extLst>
          </p:cNvPr>
          <p:cNvSpPr/>
          <p:nvPr userDrawn="1"/>
        </p:nvSpPr>
        <p:spPr>
          <a:xfrm>
            <a:off x="0" y="1731523"/>
            <a:ext cx="60960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83EF07-B8A6-D5AA-769E-BF100BAB1591}"/>
              </a:ext>
            </a:extLst>
          </p:cNvPr>
          <p:cNvSpPr/>
          <p:nvPr userDrawn="1"/>
        </p:nvSpPr>
        <p:spPr>
          <a:xfrm>
            <a:off x="6091555" y="1731523"/>
            <a:ext cx="6096000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9641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367" y="4770120"/>
            <a:ext cx="4496119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19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7922" y="4770120"/>
            <a:ext cx="4496119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86A58E8-B1D0-4EF2-7486-655DC80BF5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3DBBD-1E53-EBD3-2BE4-6C12C5D77B9F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2433132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2 multi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0B37E-2B9C-65E8-2C64-A6E228073C28}"/>
              </a:ext>
            </a:extLst>
          </p:cNvPr>
          <p:cNvSpPr/>
          <p:nvPr userDrawn="1"/>
        </p:nvSpPr>
        <p:spPr>
          <a:xfrm>
            <a:off x="0" y="1731523"/>
            <a:ext cx="60960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83EF07-B8A6-D5AA-769E-BF100BAB1591}"/>
              </a:ext>
            </a:extLst>
          </p:cNvPr>
          <p:cNvSpPr/>
          <p:nvPr userDrawn="1"/>
        </p:nvSpPr>
        <p:spPr>
          <a:xfrm>
            <a:off x="6091554" y="1731523"/>
            <a:ext cx="6100445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9641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367" y="4770120"/>
            <a:ext cx="4496119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19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7922" y="4770120"/>
            <a:ext cx="4496119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86A58E8-B1D0-4EF2-7486-655DC80BF5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F1DF14-EEA2-C690-24A3-DF67758DABAE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787265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AD8DDB-4092-E685-CEC2-85087CECA9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825" y="1979269"/>
            <a:ext cx="3562350" cy="1713055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54F3386-CF94-3EDF-E27A-D825A8F0A8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52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5FD6D-D56E-7513-38AF-DE7F248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222273E-7648-95E4-9631-1801EF8A3F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7BBDD6F-8A16-8613-4A98-F3BE035BF7A8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380871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1 numb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9360" y="1081831"/>
            <a:ext cx="2092960" cy="2519996"/>
          </a:xfrm>
        </p:spPr>
        <p:txBody>
          <a:bodyPr/>
          <a:lstStyle>
            <a:lvl1pPr marL="0" indent="0" algn="ctr">
              <a:buNone/>
              <a:defRPr sz="23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B51423A-6515-0BF6-B03D-17EC155160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171025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1 yellow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11195050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8519" y="2090738"/>
            <a:ext cx="7934961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8519" y="4770120"/>
            <a:ext cx="7934961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98D7D03-E8B1-97B9-5A82-F1907A09EC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23711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224" y="202366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7280" y="3328414"/>
            <a:ext cx="3620770" cy="1060706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3EBAE82-286B-0786-4A22-B83AF60BDA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23896" y="2031650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C195B8-AA61-992B-4AE8-19AAF18712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2DF303-F82A-892E-52B4-B7A2998AA1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7277" y="4470082"/>
            <a:ext cx="3620773" cy="158781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7038AE5-01D3-CEBD-343B-3DFDA94156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3950" y="3328414"/>
            <a:ext cx="3620770" cy="1060706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6FEB40B-9D61-F2AA-71A1-FFB75C8241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3947" y="4470082"/>
            <a:ext cx="3620773" cy="158781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49009794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7032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3752" y="3958542"/>
            <a:ext cx="3327560" cy="752354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3BD3156-0E01-37AE-8D28-64810F422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3968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AE5BDD-1E6B-95DA-AF69-E52BBB751F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67DB49-39EC-4FA0-6D0C-D137FA2923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3752" y="4884516"/>
            <a:ext cx="3327560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E3A8B76-D8A3-28E2-C139-47070F7843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2074" y="3958542"/>
            <a:ext cx="3327560" cy="752354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A7FD35E-D89F-128D-BA33-F94CC984ADD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2074" y="4884516"/>
            <a:ext cx="3327560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30307476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01" y="4770120"/>
            <a:ext cx="4496119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23CC1-4804-3F9F-E967-E3977B742FA7}"/>
              </a:ext>
            </a:extLst>
          </p:cNvPr>
          <p:cNvSpPr/>
          <p:nvPr userDrawn="1"/>
        </p:nvSpPr>
        <p:spPr>
          <a:xfrm>
            <a:off x="6203956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0682" y="4770120"/>
            <a:ext cx="4496119" cy="11881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85E134-63F7-977F-8D4D-2E77250E81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286075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C4A487-766C-D59F-E73D-711B28355BDC}"/>
              </a:ext>
            </a:extLst>
          </p:cNvPr>
          <p:cNvSpPr/>
          <p:nvPr userDrawn="1"/>
        </p:nvSpPr>
        <p:spPr>
          <a:xfrm>
            <a:off x="0" y="1731523"/>
            <a:ext cx="4082049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128242-1700-C7AB-D995-19F67C5C253A}"/>
              </a:ext>
            </a:extLst>
          </p:cNvPr>
          <p:cNvSpPr/>
          <p:nvPr userDrawn="1"/>
        </p:nvSpPr>
        <p:spPr>
          <a:xfrm>
            <a:off x="4065587" y="1731523"/>
            <a:ext cx="4065588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2237B-8F0C-C288-6D12-51EE4FDB0DB4}"/>
              </a:ext>
            </a:extLst>
          </p:cNvPr>
          <p:cNvSpPr/>
          <p:nvPr userDrawn="1"/>
        </p:nvSpPr>
        <p:spPr>
          <a:xfrm>
            <a:off x="8131175" y="1731523"/>
            <a:ext cx="4060826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237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26" y="4199648"/>
            <a:ext cx="2841035" cy="16468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4199648"/>
            <a:ext cx="2841035" cy="16468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9619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48508" y="4199648"/>
            <a:ext cx="2841035" cy="16468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ADEFA99-F700-2C4A-37DA-19FE3261F7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CDF69C15-FC38-B243-B1A6-1BEE9E6C7FBC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132253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224" y="202366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7280" y="3328414"/>
            <a:ext cx="3620770" cy="106070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4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3EBAE82-286B-0786-4A22-B83AF60BDA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23896" y="2031650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C195B8-AA61-992B-4AE8-19AAF18712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2DF303-F82A-892E-52B4-B7A2998AA1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7277" y="4470082"/>
            <a:ext cx="3620773" cy="158781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7038AE5-01D3-CEBD-343B-3DFDA94156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3950" y="3328414"/>
            <a:ext cx="3620770" cy="1060706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4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6FEB40B-9D61-F2AA-71A1-FFB75C8241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3947" y="4470082"/>
            <a:ext cx="3620773" cy="158781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04539195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2 numb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7032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3752" y="3958542"/>
            <a:ext cx="3327560" cy="75235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3BD3156-0E01-37AE-8D28-64810F422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3968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AE5BDD-1E6B-95DA-AF69-E52BBB751F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67DB49-39EC-4FA0-6D0C-D137FA2923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3752" y="4884516"/>
            <a:ext cx="3327560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E3A8B76-D8A3-28E2-C139-47070F7843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2074" y="3958542"/>
            <a:ext cx="3327560" cy="75235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A7FD35E-D89F-128D-BA33-F94CC984ADD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2074" y="4884516"/>
            <a:ext cx="3327560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406296503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2 yellow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01" y="4277870"/>
            <a:ext cx="4496119" cy="16804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23CC1-4804-3F9F-E967-E3977B742FA7}"/>
              </a:ext>
            </a:extLst>
          </p:cNvPr>
          <p:cNvSpPr/>
          <p:nvPr userDrawn="1"/>
        </p:nvSpPr>
        <p:spPr>
          <a:xfrm>
            <a:off x="6203956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0682" y="4277870"/>
            <a:ext cx="4496119" cy="168040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85E134-63F7-977F-8D4D-2E77250E81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30575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3 multi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78F06C-0A9D-6CDC-1FB4-EAA39C88B163}"/>
              </a:ext>
            </a:extLst>
          </p:cNvPr>
          <p:cNvSpPr/>
          <p:nvPr userDrawn="1"/>
        </p:nvSpPr>
        <p:spPr>
          <a:xfrm>
            <a:off x="0" y="1731523"/>
            <a:ext cx="4082049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17EE3-6F14-02B8-976F-11D44A45DC82}"/>
              </a:ext>
            </a:extLst>
          </p:cNvPr>
          <p:cNvSpPr/>
          <p:nvPr userDrawn="1"/>
        </p:nvSpPr>
        <p:spPr>
          <a:xfrm>
            <a:off x="4065587" y="1731523"/>
            <a:ext cx="4065588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8111CA-3BA7-F134-07F9-EC110CEE3B97}"/>
              </a:ext>
            </a:extLst>
          </p:cNvPr>
          <p:cNvSpPr/>
          <p:nvPr userDrawn="1"/>
        </p:nvSpPr>
        <p:spPr>
          <a:xfrm>
            <a:off x="8131175" y="1731523"/>
            <a:ext cx="4060826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237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26" y="4212651"/>
            <a:ext cx="2841035" cy="163386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4212651"/>
            <a:ext cx="2841035" cy="163386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9619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48508" y="4212651"/>
            <a:ext cx="2841035" cy="163386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ADEFA99-F700-2C4A-37DA-19FE3261F7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4608EA6-18FA-060A-7FA7-BC61FA1967C2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2328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5FD6D-D56E-7513-38AF-DE7F248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222273E-7648-95E4-9631-1801EF8A3F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9DC2C3-9A81-BD60-5C0A-4C558522D2CE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33763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0123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559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0995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249145-8D43-0A0F-CBE8-736D1CB4AB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09021FA-B4F3-2FD7-1CC0-FE7D64C778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60881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C58BFB-7032-4C40-123B-675E9361B9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60879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732366A-B184-B450-1530-E16931A1FF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6315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099FE4-2A9B-E9F1-A18A-C3B2793072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6313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B53979C-62FA-CB8B-C64C-F7CE2895E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1749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F778795-5987-7B25-A97D-7D64E3534C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1747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77686066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 Colum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3522" y="74375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249145-8D43-0A0F-CBE8-736D1CB4AB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09021FA-B4F3-2FD7-1CC0-FE7D64C778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4278" y="2051372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C58BFB-7032-4C40-123B-675E9361B9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4276" y="2915906"/>
            <a:ext cx="2579372" cy="433582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F1FD4AA-85F3-0A18-500B-1C933E4F73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5558" y="74375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56AA578-D2A2-B7A2-40E1-D50CF0B843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6314" y="2051372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987F906-9FD2-E0B0-B5F0-BB0142466E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6312" y="2915906"/>
            <a:ext cx="2579372" cy="433582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5EE3DF2-1648-F525-455E-EF126967C7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97596" y="74375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FBE6D07-E066-2564-2426-B64CC366768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98352" y="2051372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11F5F4A-D70D-4ADF-AC33-A43E35BA83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98350" y="2915906"/>
            <a:ext cx="2579372" cy="433582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0F40D36-60E1-B6A1-AEDC-43C68890D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13522" y="3591247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75EDA7F-948F-57D7-E192-EBEF04E8D7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278" y="4898865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FFB3FC-61EB-41B5-4944-2AC46A451D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14276" y="5763399"/>
            <a:ext cx="2579372" cy="433582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361A8EB-21EF-7676-77EA-231252DDD5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5558" y="3591247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F552E89-B467-3BEE-3BE5-0969154095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6314" y="4898865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FE4A5199-8366-39BE-814D-BB67506DBA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06312" y="5763399"/>
            <a:ext cx="2579372" cy="433582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029EC04-A8A7-A5E1-4126-D0FFEE8A535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7596" y="3591247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7B45909-82EA-DC95-A44A-9F22B0A54D3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8352" y="4898865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8D977CC-A7B1-17F7-2F1A-47D49644F9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98350" y="5763399"/>
            <a:ext cx="2579372" cy="433582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52063235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eature Column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3522" y="74375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249145-8D43-0A0F-CBE8-736D1CB4AB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09021FA-B4F3-2FD7-1CC0-FE7D64C778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4278" y="2051372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C58BFB-7032-4C40-123B-675E9361B9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4276" y="2915906"/>
            <a:ext cx="2579372" cy="43358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F1FD4AA-85F3-0A18-500B-1C933E4F73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5558" y="74375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56AA578-D2A2-B7A2-40E1-D50CF0B843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6314" y="2051372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987F906-9FD2-E0B0-B5F0-BB0142466E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6312" y="2915906"/>
            <a:ext cx="2579372" cy="43358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5EE3DF2-1648-F525-455E-EF126967C7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97596" y="74375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FBE6D07-E066-2564-2426-B64CC366768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98352" y="2051372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11F5F4A-D70D-4ADF-AC33-A43E35BA83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98350" y="2915906"/>
            <a:ext cx="2579372" cy="43358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0F40D36-60E1-B6A1-AEDC-43C68890D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13522" y="3591247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075EDA7F-948F-57D7-E192-EBEF04E8D7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278" y="4898865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0FFB3FC-61EB-41B5-4944-2AC46A451D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14276" y="5763399"/>
            <a:ext cx="2579372" cy="43358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361A8EB-21EF-7676-77EA-231252DDD51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5558" y="3591247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F552E89-B467-3BEE-3BE5-0969154095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6314" y="4898865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FE4A5199-8366-39BE-814D-BB67506DBA2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06312" y="5763399"/>
            <a:ext cx="2579372" cy="43358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F029EC04-A8A7-A5E1-4126-D0FFEE8A535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97596" y="3591247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B7B45909-82EA-DC95-A44A-9F22B0A54D3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98352" y="4898865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8D977CC-A7B1-17F7-2F1A-47D49644F98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98350" y="5763399"/>
            <a:ext cx="2579372" cy="433582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017212187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4574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92EBB9B-A5E2-CDB9-7A3C-C6DC2EB55D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9507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73B4A26-EAF1-E2AB-F1F2-B12A67A79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4394" y="1663679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033" y="3958542"/>
            <a:ext cx="3327560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D8DA0E-66A7-5625-E974-3FBA8DDD11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66" y="3958542"/>
            <a:ext cx="3327560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7CDA9A7-27A6-8E1F-FBC3-5249D91CDC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853" y="3954684"/>
            <a:ext cx="3327560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2DE633-3C0C-C80F-438F-A40404412B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0A8319E-4AFF-26F4-F0C0-6829A100DF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033" y="4884516"/>
            <a:ext cx="3327560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BAFC90-ECA2-F3BD-5117-DB1E5009BA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966" y="4884516"/>
            <a:ext cx="3327560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7CE8FBF-170E-912B-33D0-E284A15C8E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4853" y="4884516"/>
            <a:ext cx="3327560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87549864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365" y="4212651"/>
            <a:ext cx="2841035" cy="163386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4212651"/>
            <a:ext cx="2841035" cy="163386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4212651"/>
            <a:ext cx="2841035" cy="163386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395531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DAAC155-DDC6-82D5-3431-8AB50801D640}"/>
              </a:ext>
            </a:extLst>
          </p:cNvPr>
          <p:cNvSpPr/>
          <p:nvPr userDrawn="1"/>
        </p:nvSpPr>
        <p:spPr>
          <a:xfrm>
            <a:off x="0" y="1731523"/>
            <a:ext cx="30528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C7E38D-562A-090A-7734-12341D75FD1F}"/>
              </a:ext>
            </a:extLst>
          </p:cNvPr>
          <p:cNvSpPr/>
          <p:nvPr userDrawn="1"/>
        </p:nvSpPr>
        <p:spPr>
          <a:xfrm>
            <a:off x="3048326" y="1731523"/>
            <a:ext cx="3052800" cy="5126477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66CA42-909C-F518-B76D-2A26B5A2CEAF}"/>
              </a:ext>
            </a:extLst>
          </p:cNvPr>
          <p:cNvSpPr/>
          <p:nvPr userDrawn="1"/>
        </p:nvSpPr>
        <p:spPr>
          <a:xfrm>
            <a:off x="6101126" y="1731523"/>
            <a:ext cx="3052800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6B5738-5A5A-7D69-0EBD-0FC013AFA557}"/>
              </a:ext>
            </a:extLst>
          </p:cNvPr>
          <p:cNvSpPr/>
          <p:nvPr userDrawn="1"/>
        </p:nvSpPr>
        <p:spPr>
          <a:xfrm>
            <a:off x="9149452" y="1731523"/>
            <a:ext cx="3052800" cy="512647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97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41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70610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476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694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1350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2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24150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1D63331-8782-E654-8B5B-63333AAAA5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AE547-DBF4-257B-9E02-9496AD2B2F03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4760354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0123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559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0995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249145-8D43-0A0F-CBE8-736D1CB4AB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09021FA-B4F3-2FD7-1CC0-FE7D64C778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60881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C58BFB-7032-4C40-123B-675E9361B9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60879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732366A-B184-B450-1530-E16931A1FF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06315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099FE4-2A9B-E9F1-A18A-C3B2793072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6313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B53979C-62FA-CB8B-C64C-F7CE2895E7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51749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F778795-5987-7B25-A97D-7D64E3534C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1747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18971376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3 numb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4574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92EBB9B-A5E2-CDB9-7A3C-C6DC2EB55D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9507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73B4A26-EAF1-E2AB-F1F2-B12A67A79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4394" y="1663679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033" y="3958542"/>
            <a:ext cx="3327560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D8DA0E-66A7-5625-E974-3FBA8DDD11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66" y="3958542"/>
            <a:ext cx="3327560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7CDA9A7-27A6-8E1F-FBC3-5249D91CDC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853" y="3954684"/>
            <a:ext cx="3327560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2DE633-3C0C-C80F-438F-A40404412B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0A8319E-4AFF-26F4-F0C0-6829A100DF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033" y="4884516"/>
            <a:ext cx="3327560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BAFC90-ECA2-F3BD-5117-DB1E5009BA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966" y="4884516"/>
            <a:ext cx="3327560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7CE8FBF-170E-912B-33D0-E284A15C8E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4853" y="4884516"/>
            <a:ext cx="3327560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81211778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3 yellow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365" y="4203483"/>
            <a:ext cx="2841035" cy="16430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4203483"/>
            <a:ext cx="2841035" cy="16430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4203483"/>
            <a:ext cx="2841035" cy="164303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17484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4 multi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DAAC155-DDC6-82D5-3431-8AB50801D640}"/>
              </a:ext>
            </a:extLst>
          </p:cNvPr>
          <p:cNvSpPr/>
          <p:nvPr userDrawn="1"/>
        </p:nvSpPr>
        <p:spPr>
          <a:xfrm>
            <a:off x="0" y="1731523"/>
            <a:ext cx="30528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C7E38D-562A-090A-7734-12341D75FD1F}"/>
              </a:ext>
            </a:extLst>
          </p:cNvPr>
          <p:cNvSpPr/>
          <p:nvPr userDrawn="1"/>
        </p:nvSpPr>
        <p:spPr>
          <a:xfrm>
            <a:off x="3048326" y="1731523"/>
            <a:ext cx="3052800" cy="5126477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66CA42-909C-F518-B76D-2A26B5A2CEAF}"/>
              </a:ext>
            </a:extLst>
          </p:cNvPr>
          <p:cNvSpPr/>
          <p:nvPr userDrawn="1"/>
        </p:nvSpPr>
        <p:spPr>
          <a:xfrm>
            <a:off x="6101126" y="1731523"/>
            <a:ext cx="3052800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6B5738-5A5A-7D69-0EBD-0FC013AFA557}"/>
              </a:ext>
            </a:extLst>
          </p:cNvPr>
          <p:cNvSpPr/>
          <p:nvPr userDrawn="1"/>
        </p:nvSpPr>
        <p:spPr>
          <a:xfrm>
            <a:off x="9149452" y="1731523"/>
            <a:ext cx="3052800" cy="512647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97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41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70610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476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694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1350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2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24150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1D63331-8782-E654-8B5B-63333AAAA5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FF31B-8D04-A33A-AAA7-D78FA811E8D2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616160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3A9F6-8CEE-1671-67E7-93BA08E4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1689904"/>
            <a:ext cx="5588000" cy="226209"/>
          </a:xfrm>
        </p:spPr>
        <p:txBody>
          <a:bodyPr>
            <a:noAutofit/>
          </a:bodyPr>
          <a:lstStyle>
            <a:lvl1pPr marL="0" indent="0">
              <a:buNone/>
              <a:defRPr sz="10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12" y="2214694"/>
            <a:ext cx="5616575" cy="182487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67514"/>
            <a:ext cx="5616575" cy="3581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786147"/>
            <a:ext cx="5630863" cy="741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9177A1C-3D8D-6C32-B014-A383F7C36F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88199" y="852116"/>
            <a:ext cx="4491038" cy="4757195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376125069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610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5892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4508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A8AE9B1-243C-F35C-FB20-B43645AF97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85226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050507D-67FC-0666-8176-AF8EECC9CD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EB12949-DF7E-EF3C-B5D3-6E6EA03BF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475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CC66393-129B-2668-B088-5F5384B0E0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473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434A030-5D39-BAEF-1F42-6301EA830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4159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18DCC3-04B4-9B61-6B4B-11CFC78FFC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14157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523D960-F361-54FB-9A10-4EC121CAF6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08680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D189CB6-B7A3-5A52-8D72-E5E4A04A0A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08678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56CE334A-4FBB-23D6-BCC4-9022481F9F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16E8EC5-FE69-A67A-CBA6-88AC8C3FF9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48" y="4277566"/>
            <a:ext cx="2579372" cy="1780333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88762825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216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82C5B7E-AC20-B244-29F6-9B12809919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728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D53FA42-15F5-3242-6DAE-221F14FFA9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240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261DCE1-2E1B-8F20-83EC-0A739BEF2D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6752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72235DA-5950-852C-B51B-EE71CF9C7B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4BCFC78-3A3B-A1F4-E2B3-8800AB67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033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B606C10-44DF-96E9-A1CE-1014BFC59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033" y="4884516"/>
            <a:ext cx="2372167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EF1A7E-F069-14AC-19C9-5048A7BFC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05200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1548DD-1D79-4446-0313-30B281DC62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5200" y="4884516"/>
            <a:ext cx="2372167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DACE45-3DC3-9588-C117-FAED050088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5273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90A7F44-5E28-1CDB-DAA1-EA50CEE93F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55273" y="4884516"/>
            <a:ext cx="2372167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4C72CAE-ABE6-1AB5-537B-09558A9198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20393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4586135-F2E9-CD54-8AAB-0181FBF5238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20393" y="4884516"/>
            <a:ext cx="2372167" cy="1165398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11296006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0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6EA4DC-BF14-0BB5-666A-66763C887A76}"/>
              </a:ext>
            </a:extLst>
          </p:cNvPr>
          <p:cNvSpPr/>
          <p:nvPr userDrawn="1"/>
        </p:nvSpPr>
        <p:spPr>
          <a:xfrm>
            <a:off x="9074151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4151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72395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5AFF23-3EC0-E10F-661E-43CF93D61C99}"/>
              </a:ext>
            </a:extLst>
          </p:cNvPr>
          <p:cNvSpPr/>
          <p:nvPr userDrawn="1"/>
        </p:nvSpPr>
        <p:spPr>
          <a:xfrm>
            <a:off x="3369265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9265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67509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55C5249-0E0D-1668-B1BE-E8BB981C72FD}"/>
              </a:ext>
            </a:extLst>
          </p:cNvPr>
          <p:cNvSpPr/>
          <p:nvPr userDrawn="1"/>
        </p:nvSpPr>
        <p:spPr>
          <a:xfrm>
            <a:off x="6202113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2113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0357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C38FA25-75BB-F8D3-70D6-59BCB696EA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666113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610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5892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4508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A8AE9B1-243C-F35C-FB20-B43645AF97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85226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050507D-67FC-0666-8176-AF8EECC9CD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EB12949-DF7E-EF3C-B5D3-6E6EA03BF7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475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CC66393-129B-2668-B088-5F5384B0E0E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473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434A030-5D39-BAEF-1F42-6301EA830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14159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518DCC3-04B4-9B61-6B4B-11CFC78FFCC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14157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523D960-F361-54FB-9A10-4EC121CAF6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08680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D189CB6-B7A3-5A52-8D72-E5E4A04A0A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08678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56CE334A-4FBB-23D6-BCC4-9022481F9F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3950" y="3429001"/>
            <a:ext cx="2579370" cy="746760"/>
          </a:xfr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016E8EC5-FE69-A67A-CBA6-88AC8C3FF9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3948" y="4277566"/>
            <a:ext cx="2579372" cy="1780333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14504862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4 numb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216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82C5B7E-AC20-B244-29F6-9B12809919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728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D53FA42-15F5-3242-6DAE-221F14FFA9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240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261DCE1-2E1B-8F20-83EC-0A739BEF2D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6752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72235DA-5950-852C-B51B-EE71CF9C7B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4BCFC78-3A3B-A1F4-E2B3-8800AB675E6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033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B606C10-44DF-96E9-A1CE-1014BFC59F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033" y="4884516"/>
            <a:ext cx="2372167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3EF1A7E-F069-14AC-19C9-5048A7BFC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05200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1548DD-1D79-4446-0313-30B281DC62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05200" y="4884516"/>
            <a:ext cx="2372167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DACE45-3DC3-9588-C117-FAED050088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5273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90A7F44-5E28-1CDB-DAA1-EA50CEE93F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55273" y="4884516"/>
            <a:ext cx="2372167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4C72CAE-ABE6-1AB5-537B-09558A9198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20393" y="3958542"/>
            <a:ext cx="2372167" cy="75621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4586135-F2E9-CD54-8AAB-0181FBF5238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20393" y="4884516"/>
            <a:ext cx="2372167" cy="1165398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242725028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Columns 4 yellow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0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6EA4DC-BF14-0BB5-666A-66763C887A76}"/>
              </a:ext>
            </a:extLst>
          </p:cNvPr>
          <p:cNvSpPr/>
          <p:nvPr userDrawn="1"/>
        </p:nvSpPr>
        <p:spPr>
          <a:xfrm>
            <a:off x="9074151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4151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72395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5AFF23-3EC0-E10F-661E-43CF93D61C99}"/>
              </a:ext>
            </a:extLst>
          </p:cNvPr>
          <p:cNvSpPr/>
          <p:nvPr userDrawn="1"/>
        </p:nvSpPr>
        <p:spPr>
          <a:xfrm>
            <a:off x="3369265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9265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67509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55C5249-0E0D-1668-B1BE-E8BB981C72FD}"/>
              </a:ext>
            </a:extLst>
          </p:cNvPr>
          <p:cNvSpPr/>
          <p:nvPr userDrawn="1"/>
        </p:nvSpPr>
        <p:spPr>
          <a:xfrm>
            <a:off x="6202113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2113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0357" y="3979642"/>
            <a:ext cx="2206752" cy="1818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C38FA25-75BB-F8D3-70D6-59BCB696EA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0412961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388547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8D4889-CAAC-452D-68EC-466E75EEDB91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2D2DA-46F0-F658-FA83-48CB7BC0560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55B4087-07EC-CCF9-66CE-B7DC73A25E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89" y="1398275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1960377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17087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374270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492032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49215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FE6ECDC-F2B6-9888-110B-9508744789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3149295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E6AAEB4-EFB8-0147-B315-0FB825F44B2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4903313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FAD3FE-F530-0CEE-B0C9-20BA09A125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417221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row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388547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8D4889-CAAC-452D-68EC-466E75EEDB91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2D2DA-46F0-F658-FA83-48CB7BC0560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55B4087-07EC-CCF9-66CE-B7DC73A25E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89" y="1398275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1960377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17087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374270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492032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49215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FE6ECDC-F2B6-9888-110B-9508744789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3149295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E6AAEB4-EFB8-0147-B315-0FB825F44B2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4903313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FAD3FE-F530-0CEE-B0C9-20BA09A125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51949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853579-D6CF-AFB5-920F-CB6CCC08FA6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B6940-BB68-48AA-8086-59F679AA6BED}"/>
              </a:ext>
            </a:extLst>
          </p:cNvPr>
          <p:cNvSpPr/>
          <p:nvPr userDrawn="1"/>
        </p:nvSpPr>
        <p:spPr>
          <a:xfrm>
            <a:off x="0" y="4929084"/>
            <a:ext cx="12191407" cy="1928916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B4090-292E-A935-9092-F2EB807418D8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536218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2108048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471489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4043319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5307952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879782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9E0AB345-31D2-35FF-05EC-83CC457CE3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154594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C290CE71-0A83-4A24-7A97-B4FDFC22E64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344372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25C42576-770E-0EF3-7BF4-CEC7A640931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8189" y="5290945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5812C9E-9C30-A0C9-A5B1-68D33EB9C4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61A37-C482-4235-C9ED-511E6C2A4BEE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3421884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rows col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853579-D6CF-AFB5-920F-CB6CCC08FA6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B6940-BB68-48AA-8086-59F679AA6BED}"/>
              </a:ext>
            </a:extLst>
          </p:cNvPr>
          <p:cNvSpPr/>
          <p:nvPr userDrawn="1"/>
        </p:nvSpPr>
        <p:spPr>
          <a:xfrm>
            <a:off x="0" y="4929084"/>
            <a:ext cx="12191407" cy="1928916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B4090-292E-A935-9092-F2EB807418D8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536218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2108048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471489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4043319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5307952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879782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9E0AB345-31D2-35FF-05EC-83CC457CE3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154594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C290CE71-0A83-4A24-7A97-B4FDFC22E64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344372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25C42576-770E-0EF3-7BF4-CEC7A640931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8189" y="5290945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5812C9E-9C30-A0C9-A5B1-68D33EB9C4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EB69-D38B-BC68-CE4C-F70798F59D5D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6634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Profi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3A9F6-8CEE-1671-67E7-93BA08E4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1689904"/>
            <a:ext cx="5588000" cy="226209"/>
          </a:xfrm>
        </p:spPr>
        <p:txBody>
          <a:bodyPr>
            <a:noAutofit/>
          </a:bodyPr>
          <a:lstStyle>
            <a:lvl1pPr marL="0" indent="0">
              <a:buNone/>
              <a:defRPr sz="1000" b="1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12" y="2214694"/>
            <a:ext cx="5616575" cy="182487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67514"/>
            <a:ext cx="5616575" cy="3581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786147"/>
            <a:ext cx="5630863" cy="741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9177A1C-3D8D-6C32-B014-A383F7C36F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88199" y="852116"/>
            <a:ext cx="4491038" cy="4757195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3424419423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19514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5" y="4057942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4E5590-AEFE-224A-7F42-35814656E95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076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78CBA3-DF87-8C0E-EE48-3B3D35FFF93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1555" y="2819514"/>
            <a:ext cx="4445" cy="4038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3" y="4067670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5" y="5873211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3" y="5882939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2DA81E7-86A8-3675-E8CD-BCAC075738B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539" y="3161460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F260BD97-EC6A-F243-CE12-0FD5F1EB072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497672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8E1C5F8-D1D1-604C-3247-9818ED383EE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84086" y="3161460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9A7C3B0-4728-2897-99A5-7BFA90D29BD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086" y="497672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38C815D-3723-FD07-B4E0-7B828331F1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059656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rows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19514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5" y="4057942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4E5590-AEFE-224A-7F42-35814656E95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076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78CBA3-DF87-8C0E-EE48-3B3D35FFF93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1555" y="2819514"/>
            <a:ext cx="4445" cy="4038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3" y="4067670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5" y="5873211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3" y="5882939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2DA81E7-86A8-3675-E8CD-BCAC075738B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539" y="3161460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F260BD97-EC6A-F243-CE12-0FD5F1EB072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497672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8E1C5F8-D1D1-604C-3247-9818ED383EE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84086" y="3161460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9A7C3B0-4728-2897-99A5-7BFA90D29BD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086" y="497672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38C815D-3723-FD07-B4E0-7B828331F1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797959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2 colum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E9F7D7-B478-1DD0-8267-D45220B21EAD}"/>
              </a:ext>
            </a:extLst>
          </p:cNvPr>
          <p:cNvSpPr/>
          <p:nvPr userDrawn="1"/>
        </p:nvSpPr>
        <p:spPr>
          <a:xfrm>
            <a:off x="6096000" y="3013883"/>
            <a:ext cx="6098174" cy="1915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5931F-FD2F-3113-7C1A-D1D9C5CD9AED}"/>
              </a:ext>
            </a:extLst>
          </p:cNvPr>
          <p:cNvSpPr/>
          <p:nvPr userDrawn="1"/>
        </p:nvSpPr>
        <p:spPr>
          <a:xfrm>
            <a:off x="6096000" y="4929082"/>
            <a:ext cx="6098174" cy="19289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5079B-E189-12B3-D9A4-8786AD68D0C3}"/>
              </a:ext>
            </a:extLst>
          </p:cNvPr>
          <p:cNvSpPr/>
          <p:nvPr userDrawn="1"/>
        </p:nvSpPr>
        <p:spPr>
          <a:xfrm>
            <a:off x="1" y="3013883"/>
            <a:ext cx="6098174" cy="1915200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0C83E-3C12-EEC3-C987-0347C3CD7D8E}"/>
              </a:ext>
            </a:extLst>
          </p:cNvPr>
          <p:cNvSpPr/>
          <p:nvPr userDrawn="1"/>
        </p:nvSpPr>
        <p:spPr>
          <a:xfrm>
            <a:off x="1" y="4929083"/>
            <a:ext cx="6098174" cy="1928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4" y="4300980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2" y="4310708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4" y="6116249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2" y="6125977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EDE25ECE-8E03-DD30-769B-E2A225D7D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E3083C44-DCB7-41D4-6528-CA9EBC4EC05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340449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3563EC6-1BD2-D504-5A81-C18793F635A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39" y="521976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B42DC713-9137-73A1-E186-D2128FA91E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409" y="340449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92956615-23EB-952D-435C-7A8E42DCE8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384409" y="521976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DFF6754-00EA-DE85-2CDC-03431B2CE1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7786A-DCDA-7D61-8E17-2150A2879FA9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1907850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 rows 2 column colou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E9F7D7-B478-1DD0-8267-D45220B21EAD}"/>
              </a:ext>
            </a:extLst>
          </p:cNvPr>
          <p:cNvSpPr/>
          <p:nvPr userDrawn="1"/>
        </p:nvSpPr>
        <p:spPr>
          <a:xfrm>
            <a:off x="6096000" y="3013883"/>
            <a:ext cx="6098174" cy="1915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5931F-FD2F-3113-7C1A-D1D9C5CD9AED}"/>
              </a:ext>
            </a:extLst>
          </p:cNvPr>
          <p:cNvSpPr/>
          <p:nvPr userDrawn="1"/>
        </p:nvSpPr>
        <p:spPr>
          <a:xfrm>
            <a:off x="6096000" y="4929082"/>
            <a:ext cx="6098174" cy="19289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5079B-E189-12B3-D9A4-8786AD68D0C3}"/>
              </a:ext>
            </a:extLst>
          </p:cNvPr>
          <p:cNvSpPr/>
          <p:nvPr userDrawn="1"/>
        </p:nvSpPr>
        <p:spPr>
          <a:xfrm>
            <a:off x="1" y="3013883"/>
            <a:ext cx="6098174" cy="1915200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0C83E-3C12-EEC3-C987-0347C3CD7D8E}"/>
              </a:ext>
            </a:extLst>
          </p:cNvPr>
          <p:cNvSpPr/>
          <p:nvPr userDrawn="1"/>
        </p:nvSpPr>
        <p:spPr>
          <a:xfrm>
            <a:off x="1" y="4929083"/>
            <a:ext cx="6098174" cy="1928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4" y="4300980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2" y="4310708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4" y="6116249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2" y="6125977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EDE25ECE-8E03-DD30-769B-E2A225D7D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E3083C44-DCB7-41D4-6528-CA9EBC4EC05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340449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3563EC6-1BD2-D504-5A81-C18793F635A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39" y="521976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B42DC713-9137-73A1-E186-D2128FA91E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409" y="3404498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92956615-23EB-952D-435C-7A8E42DCE8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384409" y="5219766"/>
            <a:ext cx="1130935" cy="1087743"/>
          </a:xfrm>
          <a:prstGeom prst="roundRect">
            <a:avLst>
              <a:gd name="adj" fmla="val 204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DFF6754-00EA-DE85-2CDC-03431B2CE1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3DAF9-8169-5AD9-CF77-F6C15453AB31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0641869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45664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607305-8FC8-E5E2-8FD6-F1DCD963C6C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B1861-305E-E690-C872-61A685519CE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11B79A-4666-BA2A-DF87-6EB6B5A247E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178094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49020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198563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198563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2903656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2903656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464101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464101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D3A0CD-E8AE-1D22-09A4-FE36454856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09570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45664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607305-8FC8-E5E2-8FD6-F1DCD963C6C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B1861-305E-E690-C872-61A685519CE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11B79A-4666-BA2A-DF87-6EB6B5A247E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178094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49020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198563"/>
            <a:ext cx="2608262" cy="1563687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198563"/>
            <a:ext cx="2608262" cy="1563687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2903656"/>
            <a:ext cx="2608262" cy="1563687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2903656"/>
            <a:ext cx="2608262" cy="1563687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4641015"/>
            <a:ext cx="2608262" cy="1563687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4641015"/>
            <a:ext cx="2608262" cy="1563687"/>
          </a:xfrm>
        </p:spPr>
        <p:txBody>
          <a:bodyPr anchor="ctr" anchorCtr="0"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D3A0CD-E8AE-1D22-09A4-FE36454856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53944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781296-42CF-4B1B-047D-336DCAB2923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642C86-77FA-B88A-3940-79E34B823B2A}"/>
              </a:ext>
            </a:extLst>
          </p:cNvPr>
          <p:cNvSpPr/>
          <p:nvPr userDrawn="1"/>
        </p:nvSpPr>
        <p:spPr>
          <a:xfrm>
            <a:off x="0" y="4929083"/>
            <a:ext cx="12191407" cy="192891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888D4-640E-85B0-D714-83A899AA7FE3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524475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5023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5354479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26639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26639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322788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322788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5093471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5093471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0D3A3B1-98A3-D4AC-BEB5-588B822B64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A435D2-08D2-2B81-87BE-E5E0096701F8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858404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eature Columns 3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9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DDED4E-7696-AF2C-9991-514569D976A2}"/>
              </a:ext>
            </a:extLst>
          </p:cNvPr>
          <p:cNvSpPr/>
          <p:nvPr userDrawn="1"/>
        </p:nvSpPr>
        <p:spPr>
          <a:xfrm>
            <a:off x="498476" y="4065143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084920-FB72-3E15-A3F7-353A198B946B}"/>
              </a:ext>
            </a:extLst>
          </p:cNvPr>
          <p:cNvSpPr/>
          <p:nvPr userDrawn="1"/>
        </p:nvSpPr>
        <p:spPr>
          <a:xfrm>
            <a:off x="431482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C519D4-8F6E-FB47-37C6-EB18B88D47AB}"/>
              </a:ext>
            </a:extLst>
          </p:cNvPr>
          <p:cNvSpPr/>
          <p:nvPr userDrawn="1"/>
        </p:nvSpPr>
        <p:spPr>
          <a:xfrm>
            <a:off x="813117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88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5B3806-73D6-D356-230A-073BBCD635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262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010EC8F-B668-0BE1-440B-96FE51B55F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069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073CA5-57EA-E00F-67C5-3C97DEAA75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1037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FAC500B-3DE5-B245-5EF8-8B8F717C1A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01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F5EB53E-E99F-5730-5E5E-978E9270F9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88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9C8FE7CE-D471-7D83-9EC0-91B02AB9C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0064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CBB3E2F-2132-4E02-CAE0-EAF45E289F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22262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4E9166F-E176-7513-58DA-5381FC9B2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069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8B0D5F6-B3A9-A06C-4725-819D33EC4F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1037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0124208-B712-C225-BCC3-E24F2D4CC6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0901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9541275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eature Columns 3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9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DDED4E-7696-AF2C-9991-514569D976A2}"/>
              </a:ext>
            </a:extLst>
          </p:cNvPr>
          <p:cNvSpPr/>
          <p:nvPr userDrawn="1"/>
        </p:nvSpPr>
        <p:spPr>
          <a:xfrm>
            <a:off x="498476" y="4065143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084920-FB72-3E15-A3F7-353A198B946B}"/>
              </a:ext>
            </a:extLst>
          </p:cNvPr>
          <p:cNvSpPr/>
          <p:nvPr userDrawn="1"/>
        </p:nvSpPr>
        <p:spPr>
          <a:xfrm>
            <a:off x="431482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C519D4-8F6E-FB47-37C6-EB18B88D47AB}"/>
              </a:ext>
            </a:extLst>
          </p:cNvPr>
          <p:cNvSpPr/>
          <p:nvPr userDrawn="1"/>
        </p:nvSpPr>
        <p:spPr>
          <a:xfrm>
            <a:off x="813117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88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5B3806-73D6-D356-230A-073BBCD635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262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010EC8F-B668-0BE1-440B-96FE51B55F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069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073CA5-57EA-E00F-67C5-3C97DEAA75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1037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FAC500B-3DE5-B245-5EF8-8B8F717C1A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01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F5EB53E-E99F-5730-5E5E-978E9270F9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88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9C8FE7CE-D471-7D83-9EC0-91B02AB9C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0064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CBB3E2F-2132-4E02-CAE0-EAF45E289F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22262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4E9166F-E176-7513-58DA-5381FC9B2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069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8B0D5F6-B3A9-A06C-4725-819D33EC4F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1037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0124208-B712-C225-BCC3-E24F2D4CC6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0901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39974157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eature Columns 3 yellow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9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DDED4E-7696-AF2C-9991-514569D976A2}"/>
              </a:ext>
            </a:extLst>
          </p:cNvPr>
          <p:cNvSpPr/>
          <p:nvPr userDrawn="1"/>
        </p:nvSpPr>
        <p:spPr>
          <a:xfrm>
            <a:off x="498476" y="4065143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084920-FB72-3E15-A3F7-353A198B946B}"/>
              </a:ext>
            </a:extLst>
          </p:cNvPr>
          <p:cNvSpPr/>
          <p:nvPr userDrawn="1"/>
        </p:nvSpPr>
        <p:spPr>
          <a:xfrm>
            <a:off x="431482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C519D4-8F6E-FB47-37C6-EB18B88D47AB}"/>
              </a:ext>
            </a:extLst>
          </p:cNvPr>
          <p:cNvSpPr/>
          <p:nvPr userDrawn="1"/>
        </p:nvSpPr>
        <p:spPr>
          <a:xfrm>
            <a:off x="813117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88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5B3806-73D6-D356-230A-073BBCD635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262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010EC8F-B668-0BE1-440B-96FE51B55F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069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073CA5-57EA-E00F-67C5-3C97DEAA75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1037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FAC500B-3DE5-B245-5EF8-8B8F717C1A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01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F5EB53E-E99F-5730-5E5E-978E9270F9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88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9C8FE7CE-D471-7D83-9EC0-91B02AB9C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0064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CBB3E2F-2132-4E02-CAE0-EAF45E289F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22262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4E9166F-E176-7513-58DA-5381FC9B2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069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8B0D5F6-B3A9-A06C-4725-819D33EC4F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1037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0124208-B712-C225-BCC3-E24F2D4CC6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0901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221620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C0C250-7D39-C90B-0DC1-AA803E4B01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</p:spTree>
    <p:extLst>
      <p:ext uri="{BB962C8B-B14F-4D97-AF65-F5344CB8AC3E}">
        <p14:creationId xmlns:p14="http://schemas.microsoft.com/office/powerpoint/2010/main" val="332709856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eature Columns 3 yellow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90833D-CD56-3B82-29D2-73BF8DA5E9FD}"/>
              </a:ext>
            </a:extLst>
          </p:cNvPr>
          <p:cNvSpPr/>
          <p:nvPr userDrawn="1"/>
        </p:nvSpPr>
        <p:spPr>
          <a:xfrm>
            <a:off x="498476" y="1735359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D8847-42A4-FD38-30D9-8F05FAA6547F}"/>
              </a:ext>
            </a:extLst>
          </p:cNvPr>
          <p:cNvSpPr/>
          <p:nvPr userDrawn="1"/>
        </p:nvSpPr>
        <p:spPr>
          <a:xfrm>
            <a:off x="431482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7EE3B1-78AE-2334-3FE3-79E1E5E27AAC}"/>
              </a:ext>
            </a:extLst>
          </p:cNvPr>
          <p:cNvSpPr/>
          <p:nvPr userDrawn="1"/>
        </p:nvSpPr>
        <p:spPr>
          <a:xfrm>
            <a:off x="8131175" y="1735358"/>
            <a:ext cx="3563938" cy="2065251"/>
          </a:xfrm>
          <a:prstGeom prst="roundRect">
            <a:avLst>
              <a:gd name="adj" fmla="val 4485"/>
            </a:avLst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A46EFC-6B24-7986-5FAD-8B7EBC3DCB76}"/>
              </a:ext>
            </a:extLst>
          </p:cNvPr>
          <p:cNvSpPr/>
          <p:nvPr userDrawn="1"/>
        </p:nvSpPr>
        <p:spPr>
          <a:xfrm>
            <a:off x="498476" y="4065143"/>
            <a:ext cx="3563938" cy="2065250"/>
          </a:xfrm>
          <a:prstGeom prst="roundRect">
            <a:avLst>
              <a:gd name="adj" fmla="val 44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B855E4-482B-0C1F-4391-22E34128C147}"/>
              </a:ext>
            </a:extLst>
          </p:cNvPr>
          <p:cNvSpPr/>
          <p:nvPr userDrawn="1"/>
        </p:nvSpPr>
        <p:spPr>
          <a:xfrm>
            <a:off x="431482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B46C960-EC3D-B647-AB8D-AAF0BA9416D8}"/>
              </a:ext>
            </a:extLst>
          </p:cNvPr>
          <p:cNvSpPr/>
          <p:nvPr userDrawn="1"/>
        </p:nvSpPr>
        <p:spPr>
          <a:xfrm>
            <a:off x="8131175" y="4065142"/>
            <a:ext cx="3563938" cy="206525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88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5B3806-73D6-D356-230A-073BBCD635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2262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3010EC8F-B668-0BE1-440B-96FE51B55F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0697" y="1932123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C073CA5-57EA-E00F-67C5-3C97DEAA75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1037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FAC500B-3DE5-B245-5EF8-8B8F717C1A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01" y="2774696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F5EB53E-E99F-5730-5E5E-978E9270F9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88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9C8FE7CE-D471-7D83-9EC0-91B02AB9C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0064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CBB3E2F-2132-4E02-CAE0-EAF45E289F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22262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4E9166F-E176-7513-58DA-5381FC9B2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0697" y="4305036"/>
            <a:ext cx="3563938" cy="82062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48B0D5F6-B3A9-A06C-4725-819D33EC4F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1037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0124208-B712-C225-BCC3-E24F2D4CC6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0901" y="5147609"/>
            <a:ext cx="2841035" cy="82061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31357272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09268-0AD5-61C6-8EA3-DF3DDF753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599B8C-047B-2361-91EB-2782B59ED2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8475" y="2003425"/>
            <a:ext cx="1311275" cy="1303338"/>
          </a:xfrm>
          <a:prstGeom prst="roundRect">
            <a:avLst>
              <a:gd name="adj" fmla="val 4466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normalizeH="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optional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2E44EF-8D7D-A33C-D0AA-FE1E7B66B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365" y="3429000"/>
            <a:ext cx="3563938" cy="48324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US" dirty="0"/>
              <a:t>Icon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BECB81-19C0-410A-E384-C4D61C6C3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4825" y="800100"/>
            <a:ext cx="3563938" cy="5257800"/>
          </a:xfrm>
        </p:spPr>
        <p:txBody>
          <a:bodyPr/>
          <a:lstStyle>
            <a:lvl1pPr marL="0" indent="0">
              <a:spcBef>
                <a:spcPts val="3000"/>
              </a:spcBef>
              <a:buNone/>
              <a:defRPr sz="1600" b="1">
                <a:latin typeface="+mj-lt"/>
              </a:defRPr>
            </a:lvl1pPr>
            <a:lvl2pPr marL="176213" indent="-176213">
              <a:lnSpc>
                <a:spcPct val="100000"/>
              </a:lnSpc>
              <a:spcBef>
                <a:spcPts val="300"/>
              </a:spcBef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35C3607-87E0-0A40-D2CB-C7E3E41A6D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5936" y="800100"/>
            <a:ext cx="3563938" cy="5257800"/>
          </a:xfrm>
        </p:spPr>
        <p:txBody>
          <a:bodyPr/>
          <a:lstStyle>
            <a:lvl1pPr marL="0" indent="0">
              <a:spcBef>
                <a:spcPts val="3000"/>
              </a:spcBef>
              <a:buNone/>
              <a:defRPr sz="1600" b="1">
                <a:latin typeface="+mj-lt"/>
              </a:defRPr>
            </a:lvl1pPr>
            <a:lvl2pPr marL="176213" indent="-176213">
              <a:lnSpc>
                <a:spcPct val="100000"/>
              </a:lnSpc>
              <a:spcBef>
                <a:spcPts val="300"/>
              </a:spcBef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9F3D8-7878-C752-1E05-3214ED3007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920C365-2DF2-A22C-F00B-1EF0A88FFE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5" y="4111906"/>
            <a:ext cx="3563938" cy="194599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spc="-50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Sub heading goes here </a:t>
            </a:r>
            <a:br>
              <a:rPr lang="en-US" dirty="0"/>
            </a:br>
            <a:r>
              <a:rPr lang="en-US" dirty="0"/>
              <a:t>one to three lines</a:t>
            </a:r>
          </a:p>
        </p:txBody>
      </p:sp>
    </p:spTree>
    <p:extLst>
      <p:ext uri="{BB962C8B-B14F-4D97-AF65-F5344CB8AC3E}">
        <p14:creationId xmlns:p14="http://schemas.microsoft.com/office/powerpoint/2010/main" val="205595865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3A82-720A-A171-E376-65673E6FBE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8474" y="1198563"/>
            <a:ext cx="11186159" cy="4859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983D5C-8051-E81C-8CCF-7AA3575B00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553244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3A82-720A-A171-E376-65673E6FBE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8474" y="1198563"/>
            <a:ext cx="11186159" cy="4859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983D5C-8051-E81C-8CCF-7AA3575B00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8375547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2892027-1020-BD60-1412-628FE6C67C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5324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2892027-1020-BD60-1412-628FE6C67C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096512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4462C565-8119-4CFC-81A5-B010B61CAE2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07360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FC5091A1-5443-7532-34B8-B46E0572F2D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836170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CF8B3DA3-1763-325A-2B3D-35139DD510B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964979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3788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2B1069-503D-4A8B-7BA1-1DC478BC12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978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365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D3BB6E6-A91E-4BCC-6EAC-CF31B4BB58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483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A51AEC0-BD6D-12F1-BB7B-874FD0889F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22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6339DEC-0622-29D8-897C-70DE5B80B3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156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B0B51FFF-6BE9-549B-3F97-A779B4193C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395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4AD8486B-DAD7-C296-CCC1-B32E8C0E1C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042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1E9ECF0-8A88-5478-FD98-DCA12098A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281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BD22D21-2A9E-9680-B964-3292C253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50250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4462C565-8119-4CFC-81A5-B010B61CAE2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07360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FC5091A1-5443-7532-34B8-B46E0572F2D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836170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CF8B3DA3-1763-325A-2B3D-35139DD510B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964979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3788" y="2579520"/>
            <a:ext cx="1323975" cy="1271588"/>
          </a:xfrm>
          <a:prstGeom prst="roundRect">
            <a:avLst>
              <a:gd name="adj" fmla="val 2030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2B1069-503D-4A8B-7BA1-1DC478BC12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978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365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D3BB6E6-A91E-4BCC-6EAC-CF31B4BB58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483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A51AEC0-BD6D-12F1-BB7B-874FD0889F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22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6339DEC-0622-29D8-897C-70DE5B80B3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156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z="1200" dirty="0"/>
              <a:t>Text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B0B51FFF-6BE9-549B-3F97-A779B4193C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395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4AD8486B-DAD7-C296-CCC1-B32E8C0E1C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042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1E9ECF0-8A88-5478-FD98-DCA12098A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281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BD22D21-2A9E-9680-B964-3292C253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590288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14">
            <a:extLst>
              <a:ext uri="{FF2B5EF4-FFF2-40B4-BE49-F238E27FC236}">
                <a16:creationId xmlns:a16="http://schemas.microsoft.com/office/drawing/2014/main" id="{FB52EFDB-824C-5B1F-EE5A-738D4CCBCD3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285924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A618AB1A-88EA-8A73-0A1B-BA6E31512DD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033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7" name="Picture Placeholder 14">
            <a:extLst>
              <a:ext uri="{FF2B5EF4-FFF2-40B4-BE49-F238E27FC236}">
                <a16:creationId xmlns:a16="http://schemas.microsoft.com/office/drawing/2014/main" id="{E7AD220E-2BCC-AD68-E6FF-BC6D7ADFCB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655986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848338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4" name="Picture Placeholder 14">
            <a:extLst>
              <a:ext uri="{FF2B5EF4-FFF2-40B4-BE49-F238E27FC236}">
                <a16:creationId xmlns:a16="http://schemas.microsoft.com/office/drawing/2014/main" id="{3DFFC1F5-269E-23DF-3EA6-F23644EF267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687066" y="2763799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95F05BEA-0311-A034-C2CC-62A5369C34D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877175" y="2763799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2" name="Picture Placeholder 14">
            <a:extLst>
              <a:ext uri="{FF2B5EF4-FFF2-40B4-BE49-F238E27FC236}">
                <a16:creationId xmlns:a16="http://schemas.microsoft.com/office/drawing/2014/main" id="{1BC79AAE-2194-CFED-760C-33068C36090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057128" y="2763799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49480" y="2760273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1142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147FFFFA-7A52-6AD6-4141-E586719CA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13671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37702E07-6323-737B-8D75-858F7BCAA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26200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6F9850D-B2A4-4749-C95C-8C3C419C7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8728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1142" y="3711654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50DB3A17-3A52-4D30-FB62-3660918B10E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3671" y="370795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54A28AF-8374-F505-ACA7-1AE90155E3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6200" y="3707957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C939773B-DC46-BF06-07C1-BBCD6BAF7E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8728" y="3707956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0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E1B8653-B5D8-BA0D-5841-F8687776A3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12529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300D48A-E4E1-8339-987B-0D31B85C1E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25058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A8A9B5E9-0CC9-787A-DB20-8BDA718342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37586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0" y="562621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1E4729AE-BCA5-9B3D-3711-62391C8490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812529" y="5622522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FCC77F9D-ADCF-463E-8F78-CBB1CC5A7E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25058" y="5622521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1" name="Text Placeholder 35">
            <a:extLst>
              <a:ext uri="{FF2B5EF4-FFF2-40B4-BE49-F238E27FC236}">
                <a16:creationId xmlns:a16="http://schemas.microsoft.com/office/drawing/2014/main" id="{26773FF9-6BFB-BAE5-C097-2D019B3E595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37586" y="5622520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E20FE6-7B40-6D13-A338-8D4757BFA7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9106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14">
            <a:extLst>
              <a:ext uri="{FF2B5EF4-FFF2-40B4-BE49-F238E27FC236}">
                <a16:creationId xmlns:a16="http://schemas.microsoft.com/office/drawing/2014/main" id="{FB52EFDB-824C-5B1F-EE5A-738D4CCBCD3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285924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A618AB1A-88EA-8A73-0A1B-BA6E31512DD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033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7" name="Picture Placeholder 14">
            <a:extLst>
              <a:ext uri="{FF2B5EF4-FFF2-40B4-BE49-F238E27FC236}">
                <a16:creationId xmlns:a16="http://schemas.microsoft.com/office/drawing/2014/main" id="{E7AD220E-2BCC-AD68-E6FF-BC6D7ADFCB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655986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848338" y="4679598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4" name="Picture Placeholder 14">
            <a:extLst>
              <a:ext uri="{FF2B5EF4-FFF2-40B4-BE49-F238E27FC236}">
                <a16:creationId xmlns:a16="http://schemas.microsoft.com/office/drawing/2014/main" id="{3DFFC1F5-269E-23DF-3EA6-F23644EF267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687066" y="2763799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95F05BEA-0311-A034-C2CC-62A5369C34D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877175" y="2763799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2" name="Picture Placeholder 14">
            <a:extLst>
              <a:ext uri="{FF2B5EF4-FFF2-40B4-BE49-F238E27FC236}">
                <a16:creationId xmlns:a16="http://schemas.microsoft.com/office/drawing/2014/main" id="{1BC79AAE-2194-CFED-760C-33068C36090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057128" y="2763799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49480" y="2760273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1142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147FFFFA-7A52-6AD6-4141-E586719CA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13671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37702E07-6323-737B-8D75-858F7BCAA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26200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6F9850D-B2A4-4749-C95C-8C3C419C7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8728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1142" y="3711654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50DB3A17-3A52-4D30-FB62-3660918B10E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3671" y="370795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54A28AF-8374-F505-ACA7-1AE90155E3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6200" y="3707957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C939773B-DC46-BF06-07C1-BBCD6BAF7E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8728" y="3707956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0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E1B8653-B5D8-BA0D-5841-F8687776A3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12529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300D48A-E4E1-8339-987B-0D31B85C1E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25058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A8A9B5E9-0CC9-787A-DB20-8BDA718342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37586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0" y="562621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1E4729AE-BCA5-9B3D-3711-62391C8490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812529" y="5622522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FCC77F9D-ADCF-463E-8F78-CBB1CC5A7E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25058" y="5622521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1" name="Text Placeholder 35">
            <a:extLst>
              <a:ext uri="{FF2B5EF4-FFF2-40B4-BE49-F238E27FC236}">
                <a16:creationId xmlns:a16="http://schemas.microsoft.com/office/drawing/2014/main" id="{26773FF9-6BFB-BAE5-C097-2D019B3E595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37586" y="5622520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E20FE6-7B40-6D13-A338-8D4757BFA7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538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C0C250-7D39-C90B-0DC1-AA803E4B01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4E81F4E-69E0-E7BE-4E67-32B07553E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016" y="6219825"/>
            <a:ext cx="1183640" cy="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5806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81293" y="2567120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0704" y="715595"/>
            <a:ext cx="6698958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471" y="622314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2337" y="127679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2337" y="157369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3159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3159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F752B2C6-E5D7-ED1B-1494-F77D462B3D8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031943" y="3283755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F393C1E-698D-24C5-0B3E-55511783EF3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13809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1379BB0-7244-536B-2053-EF0D6A5A5B7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13809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6BA08BB4-6FBE-421D-716F-49B22ADEFFFF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044944" y="3283755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44766A1-FB9B-F40D-DC5F-7DB9B51C252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26810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8014CF71-2901-B50F-0376-BAEE873CE2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26810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DFD4834-DAFA-9711-7378-DDB463343274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0435990" y="622314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9F109569-7495-FC9F-4BC7-A18382FD182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717856" y="1272035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608D3A1D-91EC-1FFF-ABC2-82385BA486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17856" y="1568934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2631B18D-AAA5-34BB-5EFE-62C3A963F87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249254" y="2567120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C2B1BD0D-B6B1-D0E4-C01F-402402A991D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31120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3AB39FB0-5DA6-3FE3-4D67-DC50D31B5F6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31120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3E0CD76-EB33-0051-D82A-08A4B7E89FD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529032" y="5105013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8B6F5C05-7343-0283-D838-EBCABE9BAA9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10898" y="5754734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150EDE52-3103-8C17-72DF-B14D0BC1A2D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898" y="6051633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D14F5141-77CB-4D1E-D253-D25693F3956C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557350" y="5099827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60B9609F-22E4-B697-D5D0-8B5CFF588CE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39216" y="5749548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A01EAE56-6001-063F-1091-FE864B5D88A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39216" y="6046447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7FFC78AF-BA83-65B0-A002-4EE6A6E766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52BCEA0-6299-C7A1-558F-096602A4A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903792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81293" y="2567120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0704" y="715595"/>
            <a:ext cx="6698958" cy="111320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471" y="622314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2337" y="127679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2337" y="157369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3159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3159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F752B2C6-E5D7-ED1B-1494-F77D462B3D8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031943" y="3283755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F393C1E-698D-24C5-0B3E-55511783EF3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13809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1379BB0-7244-536B-2053-EF0D6A5A5B7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13809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6BA08BB4-6FBE-421D-716F-49B22ADEFFFF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044944" y="3283755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44766A1-FB9B-F40D-DC5F-7DB9B51C252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26810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8014CF71-2901-B50F-0376-BAEE873CE2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26810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DFD4834-DAFA-9711-7378-DDB463343274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0435990" y="622314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9F109569-7495-FC9F-4BC7-A18382FD182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717856" y="1272035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608D3A1D-91EC-1FFF-ABC2-82385BA486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17856" y="1568934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2631B18D-AAA5-34BB-5EFE-62C3A963F87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249254" y="2567120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C2B1BD0D-B6B1-D0E4-C01F-402402A991D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31120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3AB39FB0-5DA6-3FE3-4D67-DC50D31B5F6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31120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3E0CD76-EB33-0051-D82A-08A4B7E89FD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529032" y="5105013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8B6F5C05-7343-0283-D838-EBCABE9BAA9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10898" y="5754734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150EDE52-3103-8C17-72DF-B14D0BC1A2D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898" y="6051633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D14F5141-77CB-4D1E-D253-D25693F3956C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557350" y="5099827"/>
            <a:ext cx="609420" cy="585307"/>
          </a:xfrm>
          <a:prstGeom prst="roundRect">
            <a:avLst>
              <a:gd name="adj" fmla="val 5508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6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60B9609F-22E4-B697-D5D0-8B5CFF588CE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39216" y="5749548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A01EAE56-6001-063F-1091-FE864B5D88A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39216" y="6046447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7FFC78AF-BA83-65B0-A002-4EE6A6E766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52BCEA0-6299-C7A1-558F-096602A4A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92481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ne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696585" cy="6985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2892027-1020-BD60-1412-628FE6C67C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F2D569-179A-6E1B-FCE5-44910F4059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5" y="1608205"/>
            <a:ext cx="3816350" cy="1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C4BA46-059C-EC77-814E-59E2498268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203" y="1876660"/>
            <a:ext cx="3806622" cy="3996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0F33FB6-DC29-5F94-6E21-FBE97617C64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475" y="2557769"/>
            <a:ext cx="3816350" cy="1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293C4F2-0C29-E59A-F820-B873070B12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8203" y="2826224"/>
            <a:ext cx="3806622" cy="3996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C6C8AAD-ACF6-1FFE-8BF7-0E52AAE37F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8475" y="3526015"/>
            <a:ext cx="3816350" cy="1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B9A07E-35F7-CBE9-83D6-FC8798A5EF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8203" y="3794470"/>
            <a:ext cx="3806622" cy="3996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72DFDFC-6199-C8C3-01FC-97C665A185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8475" y="4479401"/>
            <a:ext cx="3816350" cy="1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132CF59-F5DC-74B9-99E5-98FB11EF36B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8203" y="4747856"/>
            <a:ext cx="3806622" cy="3996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5D6F7B7-4756-53C2-06B2-850DBC36921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8475" y="5443785"/>
            <a:ext cx="3816350" cy="1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4889E3A-60DC-4819-4C40-1462FF1248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8203" y="5712240"/>
            <a:ext cx="3806622" cy="3996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082517920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nnel Diagr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696585" cy="6985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2892027-1020-BD60-1412-628FE6C67C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F2D569-179A-6E1B-FCE5-44910F4059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5" y="1608205"/>
            <a:ext cx="3816350" cy="1800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C4BA46-059C-EC77-814E-59E2498268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203" y="1876660"/>
            <a:ext cx="3806622" cy="3996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0F33FB6-DC29-5F94-6E21-FBE97617C64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8475" y="2557769"/>
            <a:ext cx="3816350" cy="1800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293C4F2-0C29-E59A-F820-B873070B12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8203" y="2826224"/>
            <a:ext cx="3806622" cy="3996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C6C8AAD-ACF6-1FFE-8BF7-0E52AAE37F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8475" y="3526015"/>
            <a:ext cx="3816350" cy="1800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B9A07E-35F7-CBE9-83D6-FC8798A5EF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08203" y="3794470"/>
            <a:ext cx="3806622" cy="3996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72DFDFC-6199-C8C3-01FC-97C665A185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8475" y="4479401"/>
            <a:ext cx="3816350" cy="1800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132CF59-F5DC-74B9-99E5-98FB11EF36B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8203" y="4747856"/>
            <a:ext cx="3806622" cy="3996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5D6F7B7-4756-53C2-06B2-850DBC36921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8475" y="5443785"/>
            <a:ext cx="3816350" cy="180000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Heading one line max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4889E3A-60DC-4819-4C40-1462FF1248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08203" y="5712240"/>
            <a:ext cx="3806622" cy="39961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404941073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68301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83648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statem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9111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statement">
    <p:bg>
      <p:bgPr>
        <a:gradFill>
          <a:gsLst>
            <a:gs pos="0">
              <a:srgbClr val="FFEC1B"/>
            </a:gs>
            <a:gs pos="100000">
              <a:srgbClr val="01FFC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9150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hort statement">
    <p:bg>
      <p:bgPr>
        <a:gradFill>
          <a:gsLst>
            <a:gs pos="0">
              <a:srgbClr val="FFEC1B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5713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dium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2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11217310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/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6D1903B-E981-0806-25A7-2FD11D902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911" y="5644305"/>
            <a:ext cx="2871981" cy="72918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76B858F-9608-C380-9B88-BDC84BE22F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99838"/>
            <a:ext cx="5608655" cy="1198239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533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034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48599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8598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948599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4034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033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E0BCA3A-F80C-FE37-E845-3EFD825B56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39468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BA9515F-6E66-41EF-BF9B-A316834665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9468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4FE5FB-AA11-6EF8-AE9E-EC95614CD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9467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EDA6F2-768B-B6EE-4EDB-CD7B69FB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61384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edium state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781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edium statem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8845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edium statement">
    <p:bg>
      <p:bgPr>
        <a:gradFill>
          <a:gsLst>
            <a:gs pos="100000">
              <a:srgbClr val="01FFC5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2267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dium statement">
    <p:bg>
      <p:bgPr>
        <a:gradFill>
          <a:gsLst>
            <a:gs pos="100000">
              <a:srgbClr val="F5F3EF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8922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2045241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58B2F-528D-FCE3-DA07-66F8AC09D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649667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93200723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hor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2045241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58B2F-528D-FCE3-DA07-66F8AC09D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649667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6658184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hort 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2045241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58B2F-528D-FCE3-DA07-66F8AC09D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649667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30135769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hort quote">
    <p:bg>
      <p:bgPr>
        <a:gradFill>
          <a:gsLst>
            <a:gs pos="100000">
              <a:srgbClr val="01FFC5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2045241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58B2F-528D-FCE3-DA07-66F8AC09D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649667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20168044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">
    <p:bg>
      <p:bgPr>
        <a:gradFill>
          <a:gsLst>
            <a:gs pos="100000">
              <a:srgbClr val="F5F3EF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2045241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58B2F-528D-FCE3-DA07-66F8AC09D6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649667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474946326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D76CF11-A5D6-E631-577E-6E949935B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237554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72503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034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48599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8598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948599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4034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033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E0BCA3A-F80C-FE37-E845-3EFD825B56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39468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BA9515F-6E66-41EF-BF9B-A316834665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9468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4FE5FB-AA11-6EF8-AE9E-EC95614CD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9467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EDA6F2-768B-B6EE-4EDB-CD7B69FB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599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D76CF11-A5D6-E631-577E-6E949935B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237554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05941902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quot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D76CF11-A5D6-E631-577E-6E949935B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237554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31261832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ong quote">
    <p:bg>
      <p:bgPr>
        <a:gradFill>
          <a:gsLst>
            <a:gs pos="100000">
              <a:srgbClr val="01FFC5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D76CF11-A5D6-E631-577E-6E949935B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237554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27248817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ong quote">
    <p:bg>
      <p:bgPr>
        <a:gradFill>
          <a:gsLst>
            <a:gs pos="100000">
              <a:schemeClr val="bg1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D76CF11-A5D6-E631-577E-6E949935B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237554"/>
            <a:ext cx="1119505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79957863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 with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0283A3-1065-E550-69D3-1C4E407FB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DD23D29-4CF1-6085-BA77-13065463A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1237554"/>
            <a:ext cx="763270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01706596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ong quote with headsh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0283A3-1065-E550-69D3-1C4E407FB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DD23D29-4CF1-6085-BA77-13065463A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1237554"/>
            <a:ext cx="763270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878667892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ong quote with headsho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0283A3-1065-E550-69D3-1C4E407FB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DD23D29-4CF1-6085-BA77-13065463A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1237554"/>
            <a:ext cx="763270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2930349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ong quote with headshot">
    <p:bg>
      <p:bgPr>
        <a:gradFill>
          <a:gsLst>
            <a:gs pos="100000">
              <a:srgbClr val="01FFC5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0283A3-1065-E550-69D3-1C4E407FB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DD23D29-4CF1-6085-BA77-13065463A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1237554"/>
            <a:ext cx="763270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98449132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ong quote with headshot">
    <p:bg>
      <p:bgPr>
        <a:gradFill>
          <a:gsLst>
            <a:gs pos="100000">
              <a:schemeClr val="bg1"/>
            </a:gs>
            <a:gs pos="0">
              <a:srgbClr val="FFEF42">
                <a:lumMod val="8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80283A3-1065-E550-69D3-1C4E407FB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9840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DD23D29-4CF1-6085-BA77-13065463A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1237554"/>
            <a:ext cx="7632700" cy="2903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75479293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of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70A6DD-3E08-92A2-3132-F25DF4D56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1012823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8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GB" dirty="0"/>
              <a:t>Thankyou</a:t>
            </a:r>
          </a:p>
          <a:p>
            <a:pPr lvl="1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880789-B1D1-B28A-EFD9-41CDA3175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4974258"/>
            <a:ext cx="5597525" cy="12382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DD33BD-51CE-E8C8-742A-FDB032A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977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349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1DACBDB-EDB4-B48F-15F7-6657C6F8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91BB0F8-2BDB-1265-C548-4BF0D5F43C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364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B49C8F4-6226-0FAB-D09F-E0E4698F23B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5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C9C8A32-666D-F8A8-AB74-8D3A64EB7D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80701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94FEFA4-95AC-209F-B70D-02A3726449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0700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3EEFEF81-9DB8-7156-E3EA-62A977E0533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0701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339112C-7ABC-E52A-E85B-04D5B7C9D7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453219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gn off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70A6DD-3E08-92A2-3132-F25DF4D56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1012823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8000" b="1" cap="none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Thankyou</a:t>
            </a:r>
          </a:p>
          <a:p>
            <a:pPr lvl="1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880789-B1D1-B28A-EFD9-41CDA3175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4974258"/>
            <a:ext cx="5597525" cy="12382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DD33BD-51CE-E8C8-742A-FDB032A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977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2123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gn off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70A6DD-3E08-92A2-3132-F25DF4D56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1012823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8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GB" dirty="0"/>
              <a:t>Thankyou</a:t>
            </a:r>
          </a:p>
          <a:p>
            <a:pPr lvl="1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880789-B1D1-B28A-EFD9-41CDA3175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4974258"/>
            <a:ext cx="5597525" cy="12382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DD33BD-51CE-E8C8-742A-FDB032A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977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735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 to ac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9ED2AF-0CD1-4C0B-9268-1855AF9AF7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18350" y="0"/>
            <a:ext cx="5083175" cy="6858000"/>
          </a:xfrm>
          <a:noFill/>
        </p:spPr>
        <p:txBody>
          <a:bodyPr anchor="b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1B6FF4A-DAE4-3DA1-1313-CBACA156FB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QR code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7FE3B0-CA85-7E33-EAF1-A1DA11DAB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7374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all to action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9ED2AF-0CD1-4C0B-9268-1855AF9AF7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18350" y="0"/>
            <a:ext cx="5083175" cy="6858000"/>
          </a:xfrm>
          <a:noFill/>
        </p:spPr>
        <p:txBody>
          <a:bodyPr anchor="b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1B6FF4A-DAE4-3DA1-1313-CBACA156FB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QR code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7FE3B0-CA85-7E33-EAF1-A1DA11DAB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5623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all to action with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9ED2AF-0CD1-4C0B-9268-1855AF9AF7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18350" y="0"/>
            <a:ext cx="5083175" cy="6858000"/>
          </a:xfrm>
          <a:noFill/>
        </p:spPr>
        <p:txBody>
          <a:bodyPr anchor="b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1B6FF4A-DAE4-3DA1-1313-CBACA156FB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QR code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7FE3B0-CA85-7E33-EAF1-A1DA11DAB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55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5EE922-86CB-E316-F9C5-A0E7104F39DB}"/>
              </a:ext>
            </a:extLst>
          </p:cNvPr>
          <p:cNvSpPr/>
          <p:nvPr userDrawn="1"/>
        </p:nvSpPr>
        <p:spPr>
          <a:xfrm>
            <a:off x="7118350" y="0"/>
            <a:ext cx="508254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0B37E7C5-BC7B-FD6F-80F8-DEFA0B5300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QR code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AD2AE-221F-9DCB-5677-D64170398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16976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 to a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5EE922-86CB-E316-F9C5-A0E7104F39DB}"/>
              </a:ext>
            </a:extLst>
          </p:cNvPr>
          <p:cNvSpPr/>
          <p:nvPr userDrawn="1"/>
        </p:nvSpPr>
        <p:spPr>
          <a:xfrm>
            <a:off x="7118350" y="0"/>
            <a:ext cx="508254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0B37E7C5-BC7B-FD6F-80F8-DEFA0B5300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QR code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AD2AE-221F-9DCB-5677-D64170398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588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ll to a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5EE922-86CB-E316-F9C5-A0E7104F39DB}"/>
              </a:ext>
            </a:extLst>
          </p:cNvPr>
          <p:cNvSpPr/>
          <p:nvPr userDrawn="1"/>
        </p:nvSpPr>
        <p:spPr>
          <a:xfrm>
            <a:off x="7118350" y="0"/>
            <a:ext cx="50825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0B37E7C5-BC7B-FD6F-80F8-DEFA0B5300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QR code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AD2AE-221F-9DCB-5677-D64170398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409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off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B88A0D7-8A0E-AE15-525E-BC826FEA9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9794" y="2873166"/>
            <a:ext cx="6280406" cy="15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89190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gn off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B88A0D7-8A0E-AE15-525E-BC826FEA9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9794" y="2873166"/>
            <a:ext cx="6280406" cy="15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354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1DACBDB-EDB4-B48F-15F7-6657C6F8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91BB0F8-2BDB-1265-C548-4BF0D5F43C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364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B49C8F4-6226-0FAB-D09F-E0E4698F23B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5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C9C8A32-666D-F8A8-AB74-8D3A64EB7D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80701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94FEFA4-95AC-209F-B70D-02A3726449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0700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3EEFEF81-9DB8-7156-E3EA-62A977E0533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0701" y="1203961"/>
            <a:ext cx="2603934" cy="2903222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339112C-7ABC-E52A-E85B-04D5B7C9D7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222863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gn off log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B88A0D7-8A0E-AE15-525E-BC826FEA9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9794" y="2873166"/>
            <a:ext cx="6280406" cy="15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09188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n off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4BA8D38-9001-8892-5C0B-D473BC32B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9553" y="3126423"/>
            <a:ext cx="3952845" cy="1003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983E-969D-BAF2-B980-7F79969ABB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288" y="3010065"/>
            <a:ext cx="0" cy="942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04BCB2-5303-605A-AB19-04BC698C8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98180" y="3010066"/>
            <a:ext cx="2717152" cy="1003618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</p:spTree>
    <p:extLst>
      <p:ext uri="{BB962C8B-B14F-4D97-AF65-F5344CB8AC3E}">
        <p14:creationId xmlns:p14="http://schemas.microsoft.com/office/powerpoint/2010/main" val="3891991610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ign off log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4BA8D38-9001-8892-5C0B-D473BC32B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9553" y="3126423"/>
            <a:ext cx="3952845" cy="1003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983E-969D-BAF2-B980-7F79969ABB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288" y="3010065"/>
            <a:ext cx="0" cy="94225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04BCB2-5303-605A-AB19-04BC698C8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98180" y="3010066"/>
            <a:ext cx="2717152" cy="1003618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</p:spTree>
    <p:extLst>
      <p:ext uri="{BB962C8B-B14F-4D97-AF65-F5344CB8AC3E}">
        <p14:creationId xmlns:p14="http://schemas.microsoft.com/office/powerpoint/2010/main" val="2993382583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ign off logo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4BA8D38-9001-8892-5C0B-D473BC32B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9553" y="3126423"/>
            <a:ext cx="3952845" cy="1003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983E-969D-BAF2-B980-7F79969ABB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288" y="3010065"/>
            <a:ext cx="0" cy="942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04BCB2-5303-605A-AB19-04BC698C8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98180" y="3010066"/>
            <a:ext cx="2717152" cy="1003618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</p:spTree>
    <p:extLst>
      <p:ext uri="{BB962C8B-B14F-4D97-AF65-F5344CB8AC3E}">
        <p14:creationId xmlns:p14="http://schemas.microsoft.com/office/powerpoint/2010/main" val="324672282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rgbClr val="FFE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7793055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/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8C39-A14D-24AF-3647-C09038AD1F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12286"/>
            <a:ext cx="5608655" cy="1007539"/>
          </a:xfrm>
        </p:spPr>
        <p:txBody>
          <a:bodyPr anchor="b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Name, 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0D9D0-4433-53FA-2685-DBC775938C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4389" y="4246880"/>
            <a:ext cx="2693373" cy="21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90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1">
    <p:bg>
      <p:bgPr>
        <a:solidFill>
          <a:srgbClr val="14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7549215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8C39-A14D-24AF-3647-C09038AD1F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12286"/>
            <a:ext cx="5608655" cy="1007539"/>
          </a:xfrm>
        </p:spPr>
        <p:txBody>
          <a:bodyPr anchor="b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7A7EF-18F3-F57A-DB62-EE07C8CEE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016" y="6219825"/>
            <a:ext cx="1183640" cy="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3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098C-9F82-D979-820B-18437CD4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4794269"/>
            <a:ext cx="7369809" cy="1263631"/>
          </a:xfrm>
        </p:spPr>
        <p:txBody>
          <a:bodyPr/>
          <a:lstStyle>
            <a:lvl1pPr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E7C35-6CD4-DCA7-706D-06C12CCB6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D99894-DC7E-51DF-A460-27061E0DC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65" y="3029680"/>
            <a:ext cx="3902589" cy="99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78E40C-EEC6-BB5C-3EAF-A93FC309F5A7}"/>
              </a:ext>
            </a:extLst>
          </p:cNvPr>
          <p:cNvCxnSpPr/>
          <p:nvPr userDrawn="1"/>
        </p:nvCxnSpPr>
        <p:spPr>
          <a:xfrm>
            <a:off x="4855507" y="2914915"/>
            <a:ext cx="0" cy="960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F8B1D8-A756-9A47-D09D-2FFD3242A4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64231" y="2914915"/>
            <a:ext cx="2612944" cy="96069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44D3A-0EEA-1240-4145-825651BAC2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53761432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575682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3EE3-9C82-CF96-310C-8C7AE789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51666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111183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3EE3-9C82-CF96-310C-8C7AE789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458742-8043-3C37-B1B7-7DD376A78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953603"/>
            <a:ext cx="2143125" cy="934721"/>
          </a:xfrm>
        </p:spPr>
        <p:txBody>
          <a:bodyPr/>
          <a:lstStyle>
            <a:lvl1pPr marL="0" indent="0">
              <a:buNone/>
              <a:defRPr sz="8000" b="1" spc="-150" baseline="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45201130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906948-AFAC-BB2B-45CF-CBC5A5CC1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0"/>
            <a:ext cx="5019675" cy="6858000"/>
          </a:xfr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806383"/>
            <a:ext cx="5724525" cy="1562417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3EE3-9C82-CF96-310C-8C7AE789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8947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731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31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731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5E9E2341-511F-BF98-A86B-1E7EFA9D59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83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D22C38-681B-7DDD-43E8-5B4C6FCC04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283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7811DF8-7EF9-271A-77A3-FEA18B0E2C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5283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A710E7B-24F6-4C23-56CF-B5E66B5EFA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0835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0B52502-F0C9-EA82-298B-5260339115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835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F1DEF40-E328-A9BF-C6BF-AF6EB333EA6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0835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ACDDCF9-F7E1-ED4A-6D9B-B78DFE39D1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6387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6167F1AE-DECE-20C0-790F-1A616529E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387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F76211C-5CAB-5FE0-6082-79E5B343549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387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91AD647-F0DF-52E7-9208-E2AB9683F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939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4AC145D-C063-5A3E-22B3-1FF2568FFE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939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641233BA-895D-06C9-B160-40034711D3C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61939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2897442-6F1E-2C0F-7A87-87C289116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036003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93E-25E4-137C-FA54-C39193EA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500062"/>
            <a:ext cx="5696585" cy="144049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131C5-C99F-107F-8E2C-264EC7204F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79DA-25A6-4F20-9D92-AC09BD7E2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6F6F30-D949-E5D6-ED33-44A8A5A76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0065" y="1026159"/>
            <a:ext cx="3553460" cy="5041265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sz="55000" b="1">
                <a:solidFill>
                  <a:srgbClr val="E5E1D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CC30F6-A4AC-902B-1C7D-E573648CB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474" y="5393689"/>
            <a:ext cx="5705475" cy="663575"/>
          </a:xfrm>
        </p:spPr>
        <p:txBody>
          <a:bodyPr anchor="b" anchorCtr="0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8600912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693A-1B1D-2788-DBF4-4B7AB26814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85" y="908323"/>
            <a:ext cx="2296432" cy="1325563"/>
          </a:xfrm>
        </p:spPr>
        <p:txBody>
          <a:bodyPr>
            <a:normAutofit/>
          </a:bodyPr>
          <a:lstStyle>
            <a:lvl1pPr>
              <a:defRPr sz="1000" b="1" cap="all" spc="150" baseline="0">
                <a:latin typeface="+mn-lt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17AA9-BF87-B13C-9AC2-EB7263FB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8F58-8C46-9926-B993-D9B9306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55F3A09B-90B2-7B80-310E-6B2F6359281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362325" y="856528"/>
            <a:ext cx="8327390" cy="519883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3597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FC95-33CD-016A-088C-44E1FD86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5FD6D-D56E-7513-38AF-DE7F248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222273E-7648-95E4-9631-1801EF8A3F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005615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F843-C931-B2A3-9DF8-0033639BF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3A82-720A-A171-E376-65673E6FBE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8474" y="1198563"/>
            <a:ext cx="11186159" cy="4859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983D5C-8051-E81C-8CCF-7AA3575B00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9907581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F843-C931-B2A3-9DF8-0033639BF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2892027-1020-BD60-1412-628FE6C67C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286991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20346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8445A50-4AFB-B1B6-EBBF-1FC77BD9A2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29714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text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987BD-7FE1-00E5-FE0C-78AC816EA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DDB2-77EC-A611-AFD5-74E47270A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2614C1-2E11-AB2B-5295-E9F15951A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204166"/>
            <a:ext cx="3563938" cy="136970"/>
          </a:xfrm>
        </p:spPr>
        <p:txBody>
          <a:bodyPr/>
          <a:lstStyle>
            <a:lvl1pPr marL="0" indent="0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5A2B84-6EAB-120D-D732-63C45F606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496311"/>
            <a:ext cx="3563938" cy="2087119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500"/>
              </a:spcBef>
              <a:spcAft>
                <a:spcPts val="500"/>
              </a:spcAft>
              <a:buNone/>
              <a:defRPr sz="1800" b="1">
                <a:latin typeface="+mj-lt"/>
              </a:defRPr>
            </a:lvl2pPr>
            <a:lvl3pPr marL="0" indent="0">
              <a:buNone/>
              <a:defRPr sz="1200">
                <a:latin typeface="+mn-lt"/>
              </a:defRPr>
            </a:lvl3pPr>
            <a:lvl4pPr marL="177800" indent="-177800">
              <a:defRPr sz="1200">
                <a:latin typeface="+mn-lt"/>
              </a:defRPr>
            </a:lvl4pPr>
            <a:lvl5pPr marL="358775" indent="-180975"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CECABF-F1D6-01E4-D07D-749ED373772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4825" y="1198563"/>
            <a:ext cx="7378701" cy="485933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 dirty="0"/>
              <a:t>Insert content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B84C43B-8761-9BAA-2727-B025E1177D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007941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46672"/>
            <a:ext cx="11186160" cy="478853"/>
          </a:xfrm>
        </p:spPr>
        <p:txBody>
          <a:bodyPr anchor="b" anchorCtr="0"/>
          <a:lstStyle>
            <a:lvl1pPr>
              <a:defRPr sz="2600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F843-C931-B2A3-9DF8-0033639BF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75818DA-735E-ED2E-6091-D77B590D71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587A1F9-71F3-0FBF-487B-08AF0E83D6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441784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19C30-FE68-E022-6BCF-CF627EC4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7C42A-7B4B-07F2-F458-F14FB2064E47}"/>
              </a:ext>
            </a:extLst>
          </p:cNvPr>
          <p:cNvSpPr/>
          <p:nvPr userDrawn="1"/>
        </p:nvSpPr>
        <p:spPr>
          <a:xfrm>
            <a:off x="7188200" y="5602148"/>
            <a:ext cx="4491038" cy="410900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3A9F6-8CEE-1671-67E7-93BA08E4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1689904"/>
            <a:ext cx="5588000" cy="226209"/>
          </a:xfrm>
        </p:spPr>
        <p:txBody>
          <a:bodyPr>
            <a:noAutofit/>
          </a:bodyPr>
          <a:lstStyle>
            <a:lvl1pPr marL="0" indent="0">
              <a:buNone/>
              <a:defRPr sz="10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12" y="2214694"/>
            <a:ext cx="5616575" cy="182487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67514"/>
            <a:ext cx="5616575" cy="3581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786147"/>
            <a:ext cx="5630863" cy="741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9177A1C-3D8D-6C32-B014-A383F7C36F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88199" y="852116"/>
            <a:ext cx="4491038" cy="4757195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116668615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180D2-3FBC-47BA-6057-218B893BFD44}"/>
              </a:ext>
            </a:extLst>
          </p:cNvPr>
          <p:cNvSpPr/>
          <p:nvPr userDrawn="1"/>
        </p:nvSpPr>
        <p:spPr>
          <a:xfrm>
            <a:off x="6223836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C0C250-7D39-C90B-0DC1-AA803E4B01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3364229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</p:spTree>
    <p:extLst>
      <p:ext uri="{BB962C8B-B14F-4D97-AF65-F5344CB8AC3E}">
        <p14:creationId xmlns:p14="http://schemas.microsoft.com/office/powerpoint/2010/main" val="1628055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731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31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731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5E9E2341-511F-BF98-A86B-1E7EFA9D59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83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D22C38-681B-7DDD-43E8-5B4C6FCC04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283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7811DF8-7EF9-271A-77A3-FEA18B0E2C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5283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A710E7B-24F6-4C23-56CF-B5E66B5EFA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0835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0B52502-F0C9-EA82-298B-5260339115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835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F1DEF40-E328-A9BF-C6BF-AF6EB333EA6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0835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ACDDCF9-F7E1-ED4A-6D9B-B78DFE39D1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6387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6167F1AE-DECE-20C0-790F-1A616529E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387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F76211C-5CAB-5FE0-6082-79E5B343549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387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91AD647-F0DF-52E7-9208-E2AB9683F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939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4AC145D-C063-5A3E-22B3-1FF2568FFE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939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641233BA-895D-06C9-B160-40034711D3C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619398" y="1676403"/>
            <a:ext cx="1973162" cy="2186941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2897442-6F1E-2C0F-7A87-87C289116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2186821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034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180D2-3FBC-47BA-6057-218B893BFD44}"/>
              </a:ext>
            </a:extLst>
          </p:cNvPr>
          <p:cNvSpPr/>
          <p:nvPr userDrawn="1"/>
        </p:nvSpPr>
        <p:spPr>
          <a:xfrm>
            <a:off x="4794033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48599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8598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948599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1948598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4034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033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E0BCA3A-F80C-FE37-E845-3EFD825B56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39468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21D95-9E5F-49E3-61A0-F3F03C31EAFF}"/>
              </a:ext>
            </a:extLst>
          </p:cNvPr>
          <p:cNvSpPr/>
          <p:nvPr userDrawn="1"/>
        </p:nvSpPr>
        <p:spPr>
          <a:xfrm>
            <a:off x="7639467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BA9515F-6E66-41EF-BF9B-A316834665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9468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4FE5FB-AA11-6EF8-AE9E-EC95614CD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9467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EDA6F2-768B-B6EE-4EDB-CD7B69FB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846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180D2-3FBC-47BA-6057-218B893BFD44}"/>
              </a:ext>
            </a:extLst>
          </p:cNvPr>
          <p:cNvSpPr/>
          <p:nvPr userDrawn="1"/>
        </p:nvSpPr>
        <p:spPr>
          <a:xfrm>
            <a:off x="6223836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3364229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1DACBDB-EDB4-B48F-15F7-6657C6F8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91BB0F8-2BDB-1265-C548-4BF0D5F43C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364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B49C8F4-6226-0FAB-D09F-E0E4698F23B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5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730270-4C22-03FD-3A37-32EF37F4BD65}"/>
              </a:ext>
            </a:extLst>
          </p:cNvPr>
          <p:cNvSpPr/>
          <p:nvPr userDrawn="1"/>
        </p:nvSpPr>
        <p:spPr>
          <a:xfrm>
            <a:off x="507364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C9C8A32-666D-F8A8-AB74-8D3A64EB7D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80701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94FEFA4-95AC-209F-B70D-02A3726449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0700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3EEFEF81-9DB8-7156-E3EA-62A977E0533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0701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EA9DCE-C87D-A083-3AAF-F35D04BA750C}"/>
              </a:ext>
            </a:extLst>
          </p:cNvPr>
          <p:cNvSpPr/>
          <p:nvPr userDrawn="1"/>
        </p:nvSpPr>
        <p:spPr>
          <a:xfrm>
            <a:off x="9080700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339112C-7ABC-E52A-E85B-04D5B7C9D7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5898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731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31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731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59731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5E9E2341-511F-BF98-A86B-1E7EFA9D59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83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D22C38-681B-7DDD-43E8-5B4C6FCC04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283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7811DF8-7EF9-271A-77A3-FEA18B0E2C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5283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F58DA3-EAF4-CBAA-9B0B-89A8137B6C66}"/>
              </a:ext>
            </a:extLst>
          </p:cNvPr>
          <p:cNvSpPr/>
          <p:nvPr userDrawn="1"/>
        </p:nvSpPr>
        <p:spPr>
          <a:xfrm>
            <a:off x="285283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A710E7B-24F6-4C23-56CF-B5E66B5EFA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0835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0B52502-F0C9-EA82-298B-5260339115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835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F1DEF40-E328-A9BF-C6BF-AF6EB333EA6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0835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E28DC2-91A1-3ABE-34AA-8BAD133F7E85}"/>
              </a:ext>
            </a:extLst>
          </p:cNvPr>
          <p:cNvSpPr/>
          <p:nvPr userDrawn="1"/>
        </p:nvSpPr>
        <p:spPr>
          <a:xfrm>
            <a:off x="510835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ACDDCF9-F7E1-ED4A-6D9B-B78DFE39D1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6387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6167F1AE-DECE-20C0-790F-1A616529E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387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F76211C-5CAB-5FE0-6082-79E5B343549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387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852F2B-DC33-4275-83A1-FA04A7A07263}"/>
              </a:ext>
            </a:extLst>
          </p:cNvPr>
          <p:cNvSpPr/>
          <p:nvPr userDrawn="1"/>
        </p:nvSpPr>
        <p:spPr>
          <a:xfrm>
            <a:off x="736387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91AD647-F0DF-52E7-9208-E2AB9683F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939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4AC145D-C063-5A3E-22B3-1FF2568FFE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939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641233BA-895D-06C9-B160-40034711D3C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61939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2CD13-55C0-C3B2-ED5F-FACAA2DA5FD8}"/>
              </a:ext>
            </a:extLst>
          </p:cNvPr>
          <p:cNvSpPr/>
          <p:nvPr userDrawn="1"/>
        </p:nvSpPr>
        <p:spPr>
          <a:xfrm>
            <a:off x="961939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2897442-6F1E-2C0F-7A87-87C289116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9760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8F0DF69-2BA6-B35B-96A6-70BFBD2F3B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0880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08EA4AB-8917-D71E-FAE4-B5ABAA7E0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00880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15A7EE-C9B9-6081-BBC2-E894F8EEF9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1242059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6341DD-A717-2ECC-2203-9AABFBA3BE3B}"/>
              </a:ext>
            </a:extLst>
          </p:cNvPr>
          <p:cNvSpPr/>
          <p:nvPr userDrawn="1"/>
        </p:nvSpPr>
        <p:spPr>
          <a:xfrm>
            <a:off x="507365" y="2994656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98104C-C29A-061B-9A01-5F425BB10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6122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F84F6B9-3953-8DC2-2133-284B301381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122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7C8C17D8-146F-47A2-81F6-17B736448D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32607" y="1242059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74B43B-73FC-EFF5-0946-107B6136BECD}"/>
              </a:ext>
            </a:extLst>
          </p:cNvPr>
          <p:cNvSpPr/>
          <p:nvPr userDrawn="1"/>
        </p:nvSpPr>
        <p:spPr>
          <a:xfrm>
            <a:off x="4332607" y="2994656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9A2299C-EDBE-C412-1B8F-5F684E55CD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6915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A20DA28-6A42-9881-F76C-1C8AA77F0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46915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13CF59B4-1481-4032-FFAE-E8D4CD24D3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242059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4155B-1967-AB74-0384-4A0877E0EA15}"/>
              </a:ext>
            </a:extLst>
          </p:cNvPr>
          <p:cNvSpPr/>
          <p:nvPr userDrawn="1"/>
        </p:nvSpPr>
        <p:spPr>
          <a:xfrm>
            <a:off x="8153400" y="2994656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4ED284D-128F-1E8A-0C38-215FCBEC6A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0880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33F802B-22BB-D384-A018-054CB4AF7D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0880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C3722DCC-5BE3-3CA9-CFC0-23C71084AEB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7365" y="3675852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A6BD8D-8556-7F62-AE99-C218DFCC0D7A}"/>
              </a:ext>
            </a:extLst>
          </p:cNvPr>
          <p:cNvSpPr/>
          <p:nvPr userDrawn="1"/>
        </p:nvSpPr>
        <p:spPr>
          <a:xfrm>
            <a:off x="507365" y="5428449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C2558DE-30A7-DA5D-C917-232B761B33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6122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80C06AC-F7F6-9BAC-6AE9-294AA8D8913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6122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E154950-6960-932C-D528-5169B40C20E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32607" y="3675852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9EA2A6-55F5-CF5D-8432-1892BAC4786E}"/>
              </a:ext>
            </a:extLst>
          </p:cNvPr>
          <p:cNvSpPr/>
          <p:nvPr userDrawn="1"/>
        </p:nvSpPr>
        <p:spPr>
          <a:xfrm>
            <a:off x="4332607" y="5428449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8732CB3E-D11F-E145-7AFB-7815493B83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46915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09AFA8B-03F1-F4C7-E611-022DA267CA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46915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63FB8F08-D54C-B71D-F4AD-F2F33BCF8B0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53400" y="3675852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A22EFA-F601-54AB-FDE8-EE4F23824900}"/>
              </a:ext>
            </a:extLst>
          </p:cNvPr>
          <p:cNvSpPr/>
          <p:nvPr userDrawn="1"/>
        </p:nvSpPr>
        <p:spPr>
          <a:xfrm>
            <a:off x="8153400" y="5428449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CBCE77A-F76E-BC02-D018-35451A544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61430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prof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D7C42A-7B4B-07F2-F458-F14FB2064E47}"/>
              </a:ext>
            </a:extLst>
          </p:cNvPr>
          <p:cNvSpPr/>
          <p:nvPr userDrawn="1"/>
        </p:nvSpPr>
        <p:spPr>
          <a:xfrm>
            <a:off x="4749800" y="1597490"/>
            <a:ext cx="2675128" cy="2663613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19C30-FE68-E022-6BCF-CF627EC4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7808" y="2144916"/>
            <a:ext cx="920496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7808" y="4342835"/>
            <a:ext cx="9204960" cy="345363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7808" y="5001255"/>
            <a:ext cx="9204960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C446C6B-573B-9CCB-65B7-1B6272974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358718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E870C-D2FE-D65D-0696-1B59422ACB7D}"/>
              </a:ext>
            </a:extLst>
          </p:cNvPr>
          <p:cNvSpPr/>
          <p:nvPr userDrawn="1"/>
        </p:nvSpPr>
        <p:spPr>
          <a:xfrm>
            <a:off x="2807716" y="2201493"/>
            <a:ext cx="1947164" cy="194378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579D8F3-06C9-258E-4C62-A9FE9C87B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0538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D958D63-35B3-65B0-C1D0-16168D0E3B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0538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ECB34F-BBCD-B911-B6E9-BC64974A87E7}"/>
              </a:ext>
            </a:extLst>
          </p:cNvPr>
          <p:cNvSpPr/>
          <p:nvPr userDrawn="1"/>
        </p:nvSpPr>
        <p:spPr>
          <a:xfrm>
            <a:off x="7470859" y="2201493"/>
            <a:ext cx="1947164" cy="194378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9CE8D15-17B4-D9C4-F819-CE75CCFD9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3681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9E6C704-DF49-0B64-952D-E8901AE849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3681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D1AE0BC-BC28-34A9-5082-C2C516D58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31414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BA3883-FABB-74E2-2272-3FBA34AB3AAA}"/>
              </a:ext>
            </a:extLst>
          </p:cNvPr>
          <p:cNvSpPr/>
          <p:nvPr userDrawn="1"/>
        </p:nvSpPr>
        <p:spPr>
          <a:xfrm>
            <a:off x="1878964" y="2296495"/>
            <a:ext cx="1504315" cy="1452545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B2800A-8713-8944-744E-E726E2EE8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7920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4A33A46-549E-94AE-9D6F-8F3C8C4BA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920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035C55-BDAA-D2DC-AC24-A1DA534EDEC0}"/>
              </a:ext>
            </a:extLst>
          </p:cNvPr>
          <p:cNvSpPr/>
          <p:nvPr userDrawn="1"/>
        </p:nvSpPr>
        <p:spPr>
          <a:xfrm>
            <a:off x="5321975" y="2296495"/>
            <a:ext cx="1504315" cy="1452545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24681FE-6B7C-7BE9-875A-6F772227C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0931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8ED037F-ACAF-B496-D162-96392B47D0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0931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C6930F-D1C8-5DB2-066E-51076A6AD841}"/>
              </a:ext>
            </a:extLst>
          </p:cNvPr>
          <p:cNvSpPr/>
          <p:nvPr userDrawn="1"/>
        </p:nvSpPr>
        <p:spPr>
          <a:xfrm>
            <a:off x="8764669" y="2296495"/>
            <a:ext cx="1504315" cy="1452545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A00A412-E550-60A3-EB51-C22088310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23625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70B8096A-62A0-DCC3-3B67-4B61D046B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3625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9840B6-E3CC-2470-AA1D-CF6484BE8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728906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AABA20-C666-6016-EB2D-7C348EA5A8E6}"/>
              </a:ext>
            </a:extLst>
          </p:cNvPr>
          <p:cNvSpPr/>
          <p:nvPr userDrawn="1"/>
        </p:nvSpPr>
        <p:spPr>
          <a:xfrm>
            <a:off x="1685291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81B58B4-4A92-A43F-5B03-6F05301CF1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411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537215-9358-E275-74CD-205CDD2448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411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2996C-531D-F78D-FFA7-378E77DBEF5D}"/>
              </a:ext>
            </a:extLst>
          </p:cNvPr>
          <p:cNvSpPr/>
          <p:nvPr userDrawn="1"/>
        </p:nvSpPr>
        <p:spPr>
          <a:xfrm>
            <a:off x="4194811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1095076-E703-9083-F22C-194F6F09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363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D483FB3-2369-F38C-09F8-5914738CBA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8363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0E6116-8484-8002-677C-A19978474E91}"/>
              </a:ext>
            </a:extLst>
          </p:cNvPr>
          <p:cNvSpPr/>
          <p:nvPr userDrawn="1"/>
        </p:nvSpPr>
        <p:spPr>
          <a:xfrm>
            <a:off x="6688455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2B3CE0C-179E-5E52-1B16-BEB7862DA3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28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B7231D6-7213-AB36-DCC8-9329ADC3C2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728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19B10-2654-7913-5809-51BFBF335005}"/>
              </a:ext>
            </a:extLst>
          </p:cNvPr>
          <p:cNvSpPr/>
          <p:nvPr userDrawn="1"/>
        </p:nvSpPr>
        <p:spPr>
          <a:xfrm>
            <a:off x="9197975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6B7AD67C-5FDB-529B-FE48-69D0A01A20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80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6D1F7D17-E77C-A7D7-B422-0893625897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680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17A9D73-6728-42EF-7165-C894948FC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795048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4A8F9-E351-9E97-79A7-014AB1792828}"/>
              </a:ext>
            </a:extLst>
          </p:cNvPr>
          <p:cNvSpPr/>
          <p:nvPr userDrawn="1"/>
        </p:nvSpPr>
        <p:spPr>
          <a:xfrm>
            <a:off x="831851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3B7426A9-F343-AB56-58F8-52C9928BA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F0DD3CE-5EC7-7E1E-BDEF-41B4E314B4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8967B-B7D1-ED08-4388-51AA8A32990B}"/>
              </a:ext>
            </a:extLst>
          </p:cNvPr>
          <p:cNvSpPr/>
          <p:nvPr userDrawn="1"/>
        </p:nvSpPr>
        <p:spPr>
          <a:xfrm>
            <a:off x="3128011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9B99E9F-7FAA-A824-AFDE-76320AD061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558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28C4C4-F662-2FF4-ACF1-09D74C477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558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1D492F-F766-90CF-75C3-8525E252A97B}"/>
              </a:ext>
            </a:extLst>
          </p:cNvPr>
          <p:cNvSpPr/>
          <p:nvPr userDrawn="1"/>
        </p:nvSpPr>
        <p:spPr>
          <a:xfrm>
            <a:off x="5438458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20116437-1EA0-0149-FEB6-975C508A52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032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C9FBE71-883B-23E3-68C4-36E154F07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032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03BE05-77CC-CF4C-E952-EF2FC9174463}"/>
              </a:ext>
            </a:extLst>
          </p:cNvPr>
          <p:cNvSpPr/>
          <p:nvPr userDrawn="1"/>
        </p:nvSpPr>
        <p:spPr>
          <a:xfrm>
            <a:off x="7748905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BD29DDD-CBF0-9DBD-0D50-CDDB54B6DB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6479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E095ADF-E8E5-C13A-B697-CF2B71D557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6479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E8B617-412D-105C-7892-BC92DB5B2FED}"/>
              </a:ext>
            </a:extLst>
          </p:cNvPr>
          <p:cNvSpPr/>
          <p:nvPr userDrawn="1"/>
        </p:nvSpPr>
        <p:spPr>
          <a:xfrm>
            <a:off x="10059352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6A627FA-AC0B-5C78-88A1-944EA7A68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06926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E707882B-874D-690B-A48A-039C2CD41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926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A0709B-12BF-CF9A-D8D3-80BE8EBD4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15026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588CC2-4061-D4C0-9504-7BA394CD6436}"/>
              </a:ext>
            </a:extLst>
          </p:cNvPr>
          <p:cNvSpPr/>
          <p:nvPr userDrawn="1"/>
        </p:nvSpPr>
        <p:spPr>
          <a:xfrm>
            <a:off x="1797051" y="1487371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84E615-EE5D-DEF4-A1C3-1F76653F7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625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B5BC9E50-6433-4B22-4886-F4C3DD3AC7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4625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ADAC8-4C62-E56D-1418-179404DAC864}"/>
              </a:ext>
            </a:extLst>
          </p:cNvPr>
          <p:cNvSpPr/>
          <p:nvPr userDrawn="1"/>
        </p:nvSpPr>
        <p:spPr>
          <a:xfrm>
            <a:off x="5437505" y="1487371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9278A9A-744B-A46E-9D72-43AAFEA1A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5079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45FB1D4-0333-A30A-98E8-6B11CE7D1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5079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4AED2E-C8AC-F107-D407-6D9FEFFF31BB}"/>
              </a:ext>
            </a:extLst>
          </p:cNvPr>
          <p:cNvSpPr/>
          <p:nvPr userDrawn="1"/>
        </p:nvSpPr>
        <p:spPr>
          <a:xfrm>
            <a:off x="9079866" y="1487371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30E0D7F-3BD7-6F33-60D3-B174746756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440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E6CBB9E-2EAA-06AE-F8BF-07A65F7B5D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440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85DB14-5206-3E67-CD08-7313E834E2EF}"/>
              </a:ext>
            </a:extLst>
          </p:cNvPr>
          <p:cNvSpPr/>
          <p:nvPr userDrawn="1"/>
        </p:nvSpPr>
        <p:spPr>
          <a:xfrm>
            <a:off x="1797051" y="361092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7965029-52CE-00A8-43A0-5D92993E26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4625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30EB2AD-A9F2-1AAA-28AF-2CA4D3FF93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4625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43BB51-CCE6-1CF2-EDF9-7BDB6F9D0AB6}"/>
              </a:ext>
            </a:extLst>
          </p:cNvPr>
          <p:cNvSpPr/>
          <p:nvPr userDrawn="1"/>
        </p:nvSpPr>
        <p:spPr>
          <a:xfrm>
            <a:off x="5437505" y="361092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3271DF8-A6DE-6D8A-E460-7450DD60D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5079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0224FDF-D488-062A-BDE3-3EC37C9D2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5079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7F606-AD83-30CC-5C94-A6C0F6385F67}"/>
              </a:ext>
            </a:extLst>
          </p:cNvPr>
          <p:cNvSpPr/>
          <p:nvPr userDrawn="1"/>
        </p:nvSpPr>
        <p:spPr>
          <a:xfrm>
            <a:off x="9079866" y="361092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D736047-1555-A08D-6C44-08F9F3674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7440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3AFECC1-48D4-288C-D9D8-D8B6AAB1F1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7440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2BB1CAD-897E-9818-1EA8-CD11B853A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465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8F0DF69-2BA6-B35B-96A6-70BFBD2F3B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0880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08EA4AB-8917-D71E-FAE4-B5ABAA7E0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00880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15A7EE-C9B9-6081-BBC2-E894F8EEF9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1242059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98104C-C29A-061B-9A01-5F425BB10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6122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F84F6B9-3953-8DC2-2133-284B301381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122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7C8C17D8-146F-47A2-81F6-17B736448D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32607" y="1242059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9A2299C-EDBE-C412-1B8F-5F684E55CD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6915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A20DA28-6A42-9881-F76C-1C8AA77F0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46915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13CF59B4-1481-4032-FFAE-E8D4CD24D3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242059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4ED284D-128F-1E8A-0C38-215FCBEC6A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0880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33F802B-22BB-D384-A018-054CB4AF7D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0880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C3722DCC-5BE3-3CA9-CFC0-23C71084AEB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7365" y="3675852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C2558DE-30A7-DA5D-C917-232B761B33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6122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80C06AC-F7F6-9BAC-6AE9-294AA8D8913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6122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E154950-6960-932C-D528-5169B40C20E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32607" y="3675852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8732CB3E-D11F-E145-7AFB-7815493B83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46915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09AFA8B-03F1-F4C7-E611-022DA267CA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46915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63FB8F08-D54C-B71D-F4AD-F2F33BCF8B0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53400" y="3675852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CBCE77A-F76E-BC02-D018-35451A544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528579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38F0-9685-7B00-45AD-21D9EC85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6F2B2-D5EF-EB83-4F57-950B6F1F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CFEBCC-2F1F-2B7C-6CB9-4B79B61D30F6}"/>
              </a:ext>
            </a:extLst>
          </p:cNvPr>
          <p:cNvSpPr/>
          <p:nvPr userDrawn="1"/>
        </p:nvSpPr>
        <p:spPr>
          <a:xfrm>
            <a:off x="6906112" y="1765265"/>
            <a:ext cx="3321330" cy="3321330"/>
          </a:xfrm>
          <a:prstGeom prst="ellipse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F3E365-0BE5-A02E-EEC0-7D3829F01778}"/>
              </a:ext>
            </a:extLst>
          </p:cNvPr>
          <p:cNvSpPr/>
          <p:nvPr userDrawn="1"/>
        </p:nvSpPr>
        <p:spPr>
          <a:xfrm>
            <a:off x="6723462" y="1582615"/>
            <a:ext cx="3686630" cy="3686630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7A41F0-8C83-86C0-5B51-CA6CBED8A0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579" y="772671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0301C6-A532-7DB7-0EFC-7971FD049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4367213" cy="22050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2C40C10-0E3A-90C9-9C29-5A61169B48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81219" y="1303232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CA5A8384-F8F3-7D4A-CA36-0F200E626C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672179" y="2884507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4F916F3-D8BF-3527-842E-2ECDF66F45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2707" y="4319960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8BD36EE-36D7-03DA-B4FB-54D63AA8BF5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87046" y="5445422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A84D55-11F5-13CC-EC80-13FD9EBB65C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00051" y="5445421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1742AAD-E78C-DB4E-6C91-B44C7A7E09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640451" y="4319959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24A42C6C-5F62-AA79-6DEF-CCE0BC4338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86291" y="2922959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1E5A6FE-FF2F-69E6-488A-E9F9FBFD9B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939" y="1290443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D0B0C4-1CE1-587A-5086-626FB71E4AB4}"/>
              </a:ext>
            </a:extLst>
          </p:cNvPr>
          <p:cNvSpPr/>
          <p:nvPr userDrawn="1"/>
        </p:nvSpPr>
        <p:spPr>
          <a:xfrm>
            <a:off x="7317585" y="200760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C02F9E-C2D3-0FFE-FF50-77B1058C124D}"/>
              </a:ext>
            </a:extLst>
          </p:cNvPr>
          <p:cNvSpPr/>
          <p:nvPr userDrawn="1"/>
        </p:nvSpPr>
        <p:spPr>
          <a:xfrm>
            <a:off x="8536922" y="154995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349D6A-562C-AF9C-C455-B9B567CF9B09}"/>
              </a:ext>
            </a:extLst>
          </p:cNvPr>
          <p:cNvSpPr/>
          <p:nvPr userDrawn="1"/>
        </p:nvSpPr>
        <p:spPr>
          <a:xfrm>
            <a:off x="9751658" y="200760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CC3C08-49A1-D3FE-D0DD-14A3BDC304B6}"/>
              </a:ext>
            </a:extLst>
          </p:cNvPr>
          <p:cNvSpPr/>
          <p:nvPr userDrawn="1"/>
        </p:nvSpPr>
        <p:spPr>
          <a:xfrm>
            <a:off x="10347589" y="302416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73C1FA-A0EE-B18B-D250-B57E411A822B}"/>
              </a:ext>
            </a:extLst>
          </p:cNvPr>
          <p:cNvSpPr/>
          <p:nvPr userDrawn="1"/>
        </p:nvSpPr>
        <p:spPr>
          <a:xfrm>
            <a:off x="6725759" y="302416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034FB6-63B0-1F49-D5A1-81DEB0D3B815}"/>
              </a:ext>
            </a:extLst>
          </p:cNvPr>
          <p:cNvSpPr/>
          <p:nvPr userDrawn="1"/>
        </p:nvSpPr>
        <p:spPr>
          <a:xfrm>
            <a:off x="6836882" y="4103282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9B0534-5536-718A-0D60-EA7F88EECABC}"/>
              </a:ext>
            </a:extLst>
          </p:cNvPr>
          <p:cNvSpPr/>
          <p:nvPr userDrawn="1"/>
        </p:nvSpPr>
        <p:spPr>
          <a:xfrm>
            <a:off x="10236757" y="4103282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21C425-4F20-1C85-4743-8EB2B8FB6E9E}"/>
              </a:ext>
            </a:extLst>
          </p:cNvPr>
          <p:cNvSpPr/>
          <p:nvPr userDrawn="1"/>
        </p:nvSpPr>
        <p:spPr>
          <a:xfrm>
            <a:off x="9700435" y="4827846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CAD799-AC35-35A7-D361-8F2AEC78CA9B}"/>
              </a:ext>
            </a:extLst>
          </p:cNvPr>
          <p:cNvSpPr/>
          <p:nvPr userDrawn="1"/>
        </p:nvSpPr>
        <p:spPr>
          <a:xfrm>
            <a:off x="7379274" y="4827846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3A62B5-13EB-08D7-759E-3AB11A413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4332" y="3152795"/>
            <a:ext cx="2070201" cy="52561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196221-7C24-5A50-4B83-2D088AAE50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6040DD-8DDB-A4E9-B019-E233F63FD386}"/>
              </a:ext>
            </a:extLst>
          </p:cNvPr>
          <p:cNvSpPr/>
          <p:nvPr userDrawn="1"/>
        </p:nvSpPr>
        <p:spPr>
          <a:xfrm>
            <a:off x="8536922" y="5242388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675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990AD4-9739-C786-E2FA-7909E611A966}"/>
              </a:ext>
            </a:extLst>
          </p:cNvPr>
          <p:cNvSpPr/>
          <p:nvPr userDrawn="1"/>
        </p:nvSpPr>
        <p:spPr>
          <a:xfrm>
            <a:off x="4309872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827CD-DCF9-CDDE-0F87-B952A222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5F088F6-6268-852E-4D49-B338E7D60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59175" cy="22050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6293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232DE9-4A65-CEBF-F670-021F7A702E29}"/>
              </a:ext>
            </a:extLst>
          </p:cNvPr>
          <p:cNvSpPr/>
          <p:nvPr userDrawn="1"/>
        </p:nvSpPr>
        <p:spPr>
          <a:xfrm>
            <a:off x="6165088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4DEC23C-4C30-7D36-9E56-B424C6225C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1509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F934F-F110-EE55-B3FF-A74E702C397A}"/>
              </a:ext>
            </a:extLst>
          </p:cNvPr>
          <p:cNvSpPr/>
          <p:nvPr userDrawn="1"/>
        </p:nvSpPr>
        <p:spPr>
          <a:xfrm>
            <a:off x="8020304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D55CA11-D90E-25F4-4780-1FE1A7D20B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6725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689A66-2B7E-701F-1E71-5EAE97CCEBE4}"/>
              </a:ext>
            </a:extLst>
          </p:cNvPr>
          <p:cNvSpPr/>
          <p:nvPr userDrawn="1"/>
        </p:nvSpPr>
        <p:spPr>
          <a:xfrm>
            <a:off x="9875520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D76FF160-92C4-E92A-D1BC-E538F35033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61941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1737C9-1C58-81F1-DC14-901F92498633}"/>
              </a:ext>
            </a:extLst>
          </p:cNvPr>
          <p:cNvSpPr/>
          <p:nvPr userDrawn="1"/>
        </p:nvSpPr>
        <p:spPr>
          <a:xfrm>
            <a:off x="4309872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D293E825-1711-5B60-0306-674F8B018C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96293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192C07-52A7-84E3-28EA-8408970E46B0}"/>
              </a:ext>
            </a:extLst>
          </p:cNvPr>
          <p:cNvSpPr/>
          <p:nvPr userDrawn="1"/>
        </p:nvSpPr>
        <p:spPr>
          <a:xfrm>
            <a:off x="6165088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E5731BE9-80CD-7260-1257-F88BEA411B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51509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B0D749-0093-907C-EEA9-29E87B0CC906}"/>
              </a:ext>
            </a:extLst>
          </p:cNvPr>
          <p:cNvSpPr/>
          <p:nvPr userDrawn="1"/>
        </p:nvSpPr>
        <p:spPr>
          <a:xfrm>
            <a:off x="8020304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53457DE-B04F-8FA8-31F4-A352F86B48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06725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3D524E-AD16-D069-39A7-F84ADD09EE87}"/>
              </a:ext>
            </a:extLst>
          </p:cNvPr>
          <p:cNvSpPr/>
          <p:nvPr userDrawn="1"/>
        </p:nvSpPr>
        <p:spPr>
          <a:xfrm>
            <a:off x="9875520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745E74-6FF6-C1C5-143E-7068C6E6CE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1941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7EDA7A-C355-3BE0-3089-EB27E5AA56AD}"/>
              </a:ext>
            </a:extLst>
          </p:cNvPr>
          <p:cNvSpPr/>
          <p:nvPr userDrawn="1"/>
        </p:nvSpPr>
        <p:spPr>
          <a:xfrm>
            <a:off x="4309872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93F8646-304C-8D95-2FF0-FC49C44378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96293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599FE50-5407-4576-A395-3A04CC7D77DF}"/>
              </a:ext>
            </a:extLst>
          </p:cNvPr>
          <p:cNvSpPr/>
          <p:nvPr userDrawn="1"/>
        </p:nvSpPr>
        <p:spPr>
          <a:xfrm>
            <a:off x="6165088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D020A432-1858-723B-483D-0D44830CB0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1509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8D64EF-7D23-944E-2307-D5E5F0594686}"/>
              </a:ext>
            </a:extLst>
          </p:cNvPr>
          <p:cNvSpPr/>
          <p:nvPr userDrawn="1"/>
        </p:nvSpPr>
        <p:spPr>
          <a:xfrm>
            <a:off x="8020304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0D2178F6-4623-5767-384B-8D57539ECC9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06725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1B007B-CBF8-2554-C280-1AE27B36F9C3}"/>
              </a:ext>
            </a:extLst>
          </p:cNvPr>
          <p:cNvSpPr/>
          <p:nvPr userDrawn="1"/>
        </p:nvSpPr>
        <p:spPr>
          <a:xfrm>
            <a:off x="9875520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D866149F-5DCF-2570-AEEA-55ACF24C87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61941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AA20FC-5C94-CDC2-F852-387053C1AD53}"/>
              </a:ext>
            </a:extLst>
          </p:cNvPr>
          <p:cNvSpPr/>
          <p:nvPr userDrawn="1"/>
        </p:nvSpPr>
        <p:spPr>
          <a:xfrm>
            <a:off x="4309872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0ECFE866-2FCF-F72A-0793-DED13B7D696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96293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4F3F5C-7663-4C1B-DE17-632DA1962BC7}"/>
              </a:ext>
            </a:extLst>
          </p:cNvPr>
          <p:cNvSpPr/>
          <p:nvPr userDrawn="1"/>
        </p:nvSpPr>
        <p:spPr>
          <a:xfrm>
            <a:off x="6165088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C4BC95CF-0A2A-B9CE-A04E-3BD23D892C3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51509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2E07E8-EFCC-E9FF-7DE4-CAE4FD176A75}"/>
              </a:ext>
            </a:extLst>
          </p:cNvPr>
          <p:cNvSpPr/>
          <p:nvPr userDrawn="1"/>
        </p:nvSpPr>
        <p:spPr>
          <a:xfrm>
            <a:off x="8020304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E40BEF21-C6D0-3079-D5AA-DD2A836313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06725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1884EAB-3882-EC71-29CF-7FECDFDC06D4}"/>
              </a:ext>
            </a:extLst>
          </p:cNvPr>
          <p:cNvSpPr/>
          <p:nvPr userDrawn="1"/>
        </p:nvSpPr>
        <p:spPr>
          <a:xfrm>
            <a:off x="9875520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8897F597-5862-68F3-C01F-AA56CF207D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61941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BFE8A11-39D5-BA69-0C78-01771EDDBF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827906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990AD4-9739-C786-E2FA-7909E611A966}"/>
              </a:ext>
            </a:extLst>
          </p:cNvPr>
          <p:cNvSpPr/>
          <p:nvPr userDrawn="1"/>
        </p:nvSpPr>
        <p:spPr>
          <a:xfrm>
            <a:off x="4309872" y="377952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827CD-DCF9-CDDE-0F87-B952A222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5F088F6-6268-852E-4D49-B338E7D60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59175" cy="22050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0453" y="1087631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C7CCEBC-8432-7966-941F-E4A24832F952}"/>
              </a:ext>
            </a:extLst>
          </p:cNvPr>
          <p:cNvSpPr/>
          <p:nvPr userDrawn="1"/>
        </p:nvSpPr>
        <p:spPr>
          <a:xfrm>
            <a:off x="8067167" y="377952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9FD413AB-2E78-FB74-74D6-E006BCF5C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17748" y="1087631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31F73C-154B-B9DC-3F8D-868982870ACD}"/>
              </a:ext>
            </a:extLst>
          </p:cNvPr>
          <p:cNvSpPr/>
          <p:nvPr userDrawn="1"/>
        </p:nvSpPr>
        <p:spPr>
          <a:xfrm>
            <a:off x="4309872" y="3308887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527C3740-E7EF-4503-EF9A-FD7FB4E02E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0453" y="4018566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3B772B6-433F-8D5A-BAE8-5DECAAF2E58F}"/>
              </a:ext>
            </a:extLst>
          </p:cNvPr>
          <p:cNvSpPr/>
          <p:nvPr userDrawn="1"/>
        </p:nvSpPr>
        <p:spPr>
          <a:xfrm>
            <a:off x="8067167" y="3308887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3C5C4FF8-EFF0-525B-AC31-63E6EB52C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17748" y="4018566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EA53734-4559-36C5-821F-FECD2367F6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154330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53F07-81B4-92C9-D542-4688D3FD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C386B-AC4C-1661-3738-3EE4EBE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65ED30-6F81-42BC-413E-62989190C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3"/>
            <a:ext cx="11185525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D2E224-42BE-1397-9CD2-D8A34CF70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532459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A785293-4DE9-5285-51B2-9F28A69E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2023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3DAB1E6-4934-6CB3-7F6C-6FA213DF1B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7300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5557E-918F-7281-37B5-E9BCEE11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BEE09-B805-5734-90F2-08EFCCA8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44734B0-CE05-EDBD-C257-B256CCC024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3554412" cy="501427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6715884-7493-57EF-1A3E-D84E8A7955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2763" y="512763"/>
            <a:ext cx="3554412" cy="501427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E76838-E4FB-16F3-784E-3F2DFD5AC1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587" y="512763"/>
            <a:ext cx="3554412" cy="501427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43E3F3A-C597-4D7E-0143-A7BAD8A7EC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7685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9">
          <p15:clr>
            <a:srgbClr val="FBAE40"/>
          </p15:clr>
        </p15:guide>
        <p15:guide id="2" pos="2714">
          <p15:clr>
            <a:srgbClr val="FBAE4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A107C-3403-D087-9386-674AB400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0A80-A45E-ABB5-74AD-22950821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A59F5F-923A-3B98-4C60-4F92E6F84E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17242CE-C7F6-5395-DB63-C552E1216A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338BAE3-DCB4-B6C1-7386-3AF319A1B6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C516D22-C30F-B776-2329-5EC3D5ABA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5A734-03D2-A4DF-2DB5-02F9645700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07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7E97D-9DA7-9C06-D0E2-15EFE10A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16F43-30F7-7A7B-FC63-8639570B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8AA6BE1-8051-E916-A106-BA6F6A49C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FFC9C83-507E-951D-67C0-23CD3B5064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1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0279-EDB0-535C-FB32-139CC29235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3599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9976A4-A611-DC1C-7F3D-264157E9F7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99549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B2298D5-FEF9-5400-5DFC-5B393C62FC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00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D7DAD5-6EBD-CAAE-FBAF-F24D430C8A5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A40EBC1-A073-53C1-DC4F-3844DC477D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359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D41A6A-6C15-CF3C-73E7-A39F72EECE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ACF5107-C8AF-3072-051A-8B839D94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17051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2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1CCDF66-61D9-D382-373A-400A1C6F6B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C16A703-AA8C-5FAE-AD5B-6C104043BC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0707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3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CB56047-96C1-3083-8768-ED207EA5B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208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8F0DF69-2BA6-B35B-96A6-70BFBD2F3B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0880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08EA4AB-8917-D71E-FAE4-B5ABAA7E0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00880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15A7EE-C9B9-6081-BBC2-E894F8EEF9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1242059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98104C-C29A-061B-9A01-5F425BB10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6122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F84F6B9-3953-8DC2-2133-284B301381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122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7C8C17D8-146F-47A2-81F6-17B736448D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32607" y="1242059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9A2299C-EDBE-C412-1B8F-5F684E55CD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6915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A20DA28-6A42-9881-F76C-1C8AA77F0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46915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13CF59B4-1481-4032-FFAE-E8D4CD24D3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242059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4ED284D-128F-1E8A-0C38-215FCBEC6A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0880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33F802B-22BB-D384-A018-054CB4AF7D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0880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C3722DCC-5BE3-3CA9-CFC0-23C71084AEB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7365" y="3675852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C2558DE-30A7-DA5D-C917-232B761B33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6122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80C06AC-F7F6-9BAC-6AE9-294AA8D8913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6122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E154950-6960-932C-D528-5169B40C20E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32607" y="3675852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8732CB3E-D11F-E145-7AFB-7815493B83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46915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09AFA8B-03F1-F4C7-E611-022DA267CA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46915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63FB8F08-D54C-B71D-F4AD-F2F33BCF8B0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53400" y="3675852"/>
            <a:ext cx="1646555" cy="1752597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CBCE77A-F76E-BC02-D018-35451A544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725531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4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7D83E21-9690-C379-1227-7601E6F562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B81F353-5EB7-5068-7A3E-556A1EBC06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754BF79-819B-D693-DDD5-D0F9E58E7E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0655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large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14E8B-066A-5A88-3217-29111AC6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52B77-3CF9-950F-41AF-974F450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3F02D1-035E-3925-52DB-C116255340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416560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16C70E4-4A92-FAF0-E5CC-47E6BA04E7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397670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9805AAD-6751-883A-A82A-4F15486C979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560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18791D2-0389-57D1-8549-517E589632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397670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4853485-3387-E8D9-696C-54466325BA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55657" y="39767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42DDB9-6048-3EBF-78C3-169C3C120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55657" y="2626996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A40D006-1656-5572-EBA4-F4D9F1B6BBD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39767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15554F-4F11-9CC2-FC80-788FAB2761A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6996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357330F-4A91-2E01-8917-73BDC767AF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3011946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E187D-3C3B-235D-DDB2-70B4D65A28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tabLst>
                <a:tab pos="92075" algn="l"/>
              </a:tabLs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91B443-045C-5AA7-EEFF-91BE0EE57035}"/>
              </a:ext>
            </a:extLst>
          </p:cNvPr>
          <p:cNvCxnSpPr>
            <a:cxnSpLocks/>
          </p:cNvCxnSpPr>
          <p:nvPr userDrawn="1"/>
        </p:nvCxnSpPr>
        <p:spPr>
          <a:xfrm>
            <a:off x="620395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1AB581-61F1-DAAF-1BAE-5027D72AB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283107"/>
            <a:ext cx="59874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30908-88FD-3AE8-E64D-DF9429B542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4574894"/>
            <a:ext cx="59874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FD5506D-2E38-0527-E102-C464B10A06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09375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F16D8F-FF5C-5FA4-11CC-446F3773F6A9}"/>
              </a:ext>
            </a:extLst>
          </p:cNvPr>
          <p:cNvSpPr/>
          <p:nvPr userDrawn="1"/>
        </p:nvSpPr>
        <p:spPr>
          <a:xfrm>
            <a:off x="6203950" y="2278573"/>
            <a:ext cx="598805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9002C-2A05-079A-037A-EEA654561257}"/>
              </a:ext>
            </a:extLst>
          </p:cNvPr>
          <p:cNvSpPr/>
          <p:nvPr userDrawn="1"/>
        </p:nvSpPr>
        <p:spPr>
          <a:xfrm>
            <a:off x="6203950" y="4560349"/>
            <a:ext cx="5988050" cy="2310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5E4456-7171-7006-125E-AE807A868DA6}"/>
              </a:ext>
            </a:extLst>
          </p:cNvPr>
          <p:cNvSpPr/>
          <p:nvPr userDrawn="1"/>
        </p:nvSpPr>
        <p:spPr>
          <a:xfrm>
            <a:off x="6203950" y="0"/>
            <a:ext cx="598805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E187D-3C3B-235D-DDB2-70B4D65A28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A891C39-DCEF-3577-37B0-B61D021BD4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85801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654123E-5D76-0C40-D389-CE804A362A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419A01D-FEB7-FBF9-4E29-2EE153B53F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2E73D747-FE67-5597-18D0-9F94ACAB2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840BCE-3FA7-336A-E40D-DC1594A84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8248088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27C750E-4F49-1E5F-0552-05D35A344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C8EBC8-673E-A49C-8518-E331181DA1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CF605A2-CC54-275A-9E3E-3D2E2FBB01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01C9FF-46C5-4048-CB19-C5D55E02B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8EC19-BBD1-AC6C-08B3-4751B184F6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9410914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CF6269B-8B5E-38A7-AF79-4A4DAA243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A54E8A0-4A73-86C7-0EC7-14A592D7BB5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CB31098-0C2A-A4F4-2E13-6B3547BC9B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03468DD-EB40-71AA-6AAA-60A04AB98E1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1680680-1D8D-C93A-3422-076C1A910E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9CD53A-E18A-E321-D011-31FFF19AED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4311786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A8BED8D-D6E7-0E2B-63D1-B426F78C10D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3950" y="512764"/>
            <a:ext cx="5480049" cy="325151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F3E751E-0A65-944B-3E0D-9CB9231D1B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8839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64A13F3-5C79-96B1-C721-5DFEBFACB8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8839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6D38806-CF02-B22D-FB6C-0C03AD6BF0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51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C369084E-B5C3-52AB-5FF8-D476E61F8F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3351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B54DACC-492E-7897-F1C9-91F7EDC23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9834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98C0553-8EEA-F16F-AE02-F3C2FB5F34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9834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1623E36-7CF0-EE93-9E62-BD63DE16B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1FA259C-96E2-F09E-497A-F6D4DFC91D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031DEF9-19BA-B181-5A9A-3EA4F508A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0584638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CB7B64-4AB9-D0DF-D429-0CD25C3965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1E6A44E-F927-5381-6FEC-15784BB49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691675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2CEB0BF-ED4F-9700-4575-A7F667B0A2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CFEDD6-1FA8-4422-8124-2CF4370C27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1181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prof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7808" y="2144916"/>
            <a:ext cx="920496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7808" y="4342835"/>
            <a:ext cx="9204960" cy="345363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7808" y="5001255"/>
            <a:ext cx="9204960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C446C6B-573B-9CCB-65B7-1B6272974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136504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660FAE-D1E3-5BF6-A697-F4E6F6BB3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B89D77-3736-BC31-C23A-506D393BC8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6455124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78808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41A3225-B45A-E5BF-0AE5-D47E4B1D7C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AE017FB-4263-18ED-F886-03A726E11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6066427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D55D476-9D28-A122-3509-FFF575E9E5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A444FDD-0353-7692-3920-18D53D557D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702973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078C74-3438-7C0B-F093-31070E73F0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4592041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AF4CC87-6154-2663-9EEB-2E68FDA870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84303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37607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0648336-65D5-5A53-8C6D-D98791EF2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657754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FC6D95-E79D-47D3-4620-10223FC3E18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27CD7A-3B15-89ED-F02A-829A12FA1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ABA7EF-5157-5E28-64B0-7203C49BFD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41809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541BA8A-9BBA-0C59-B75D-122AF0F2FC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E2AFD47-3077-5264-8BD0-9270EC3FE50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9746315-310F-37E0-A38C-E977DF299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129137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5A0FD0-882C-39F7-733E-0A1F7487F9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699D0F-D6B1-AB95-6737-DF6026A8B9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F2EE189-6168-CA1D-AB39-4A14CFD1B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63308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text profi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7808" y="2144916"/>
            <a:ext cx="920496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7808" y="4342835"/>
            <a:ext cx="9204960" cy="345363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7808" y="5001255"/>
            <a:ext cx="9204960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spc="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C446C6B-573B-9CCB-65B7-1B6272974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64674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9757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6C6D3F8-99F6-9717-FD61-14F02552A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DCA9423-18F8-B4B0-1343-2762958491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ADD2326-2D9B-B5FD-8537-154CDE2E2F3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F0C67-8D14-7DA1-2600-E52BB28BE3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940F3E6-31F6-E873-1BD2-97D08C6F6C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489325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846B74E-1EA1-9DB6-4C0E-D6690B6C7D3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AEFC36B-FA56-AB30-4F83-E3A644778B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E095A9F-E145-DF0F-9314-751B346155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3741B3-2F45-4484-AFE8-EC53FD54D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81C5BE9-2A5F-B1D5-62BD-36FF1F81C2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192120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E0574A-E56B-1821-DEE7-9B9935C4DA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62C4E3-2EA5-888C-3E31-A8185EEB79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206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B198388-1AF0-0FE7-FDF3-06CBC84275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1196472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11CCA4-0F24-FE0D-8DD7-67B4014953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3B5FA7C-2035-AF41-8961-AB365C3E5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7028046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E26284-F41E-F093-3461-6681F9C7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C674F01-1E72-F8B1-660E-FCDFA744EB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0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C242D8-AE0E-58A8-CA34-6EB78E762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6926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512763"/>
            <a:ext cx="3555048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1482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D473F759-F77C-896B-D1F4-383FCC28F3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23715" y="512763"/>
            <a:ext cx="3555048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AD344-60FD-BC55-E308-75E6E90E6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482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5C9BBB8-FBEE-BB17-5CFE-AD65B9787F4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1177" y="512763"/>
            <a:ext cx="3555048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FC7DDE2-0E4F-0FDE-4AF1-0618975CA3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2287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7328F59-073B-A8C1-7BCB-3D73A1E5C1B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22287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8DEAEEA-84F4-8CF7-3504-6E2D43F4A3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03530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EA2E643-95D9-E73D-466E-09DBAA9C58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22125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D89D67-7758-3A60-E4B1-90C22DB6D5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30716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DD1B7B-6ABD-CCFA-0D86-6D0569E4B5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56442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51C2A4B-2603-6FA1-3364-B47887F131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27363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7BE4BD8-C74C-B0E1-9CF4-7343771286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475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AD7C514D-25D6-2302-FD34-3A544C88DF1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6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4120D96-BB71-450B-08AE-81538A3A13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20698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5F2C406-700D-5147-CBCD-E7CBF6F00E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148812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1576BEA-5157-561C-8A10-1E95044BFC6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F0801DB-A29A-C26D-051E-01D37C41621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1481F12-CF8C-4B5E-A58E-D4B4E2F82C7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4A49BF-56EE-8D48-073C-9677B7394F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3400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C993E4A-C819-11DB-BDB8-9C2E5C79C1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950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A7D4D0-B085-1BB5-03E0-DAA9EE9F72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109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3CD06FB7-C8A1-1072-BD36-4CC8FED4BB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9340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E00AEC5-0141-5DB5-9254-B98D5A0F25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0395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945DBD7E-79CB-4AA0-728D-16FEC18E5FA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988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B15877B-25E0-65CD-0E17-C085A25CC7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508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B4361AF-79C9-2B7A-FFBE-F31BBD75B9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11217310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/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6D1903B-E981-0806-25A7-2FD11D902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911" y="5644305"/>
            <a:ext cx="2871981" cy="72918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080726D-DE8F-5CB5-3A17-F741FA8B05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99838"/>
            <a:ext cx="5608655" cy="1198239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b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971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 text profile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7808" y="2144916"/>
            <a:ext cx="920496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7808" y="4342835"/>
            <a:ext cx="9204960" cy="345363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7808" y="5001255"/>
            <a:ext cx="9204960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C446C6B-573B-9CCB-65B7-1B6272974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1E6ACB-AF6B-CB64-B8ED-2477C29EAB6E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75023711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FEAA3A5-C93B-5A0F-7641-DF76F13B4D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911622D-93D4-54F7-83C0-ADE94474904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85EC162-89C0-0C78-7CA1-4B91A3C5549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546034A7-0E20-FB95-1EE3-7911273B85C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DCBFC1B-9002-5509-3D97-E6CE75879B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832136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D6D5CF7-0D6C-E4A3-0AFF-341549FEA4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9E3FA86-2674-6004-8ABB-9D99DD8A12B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437F145-BB80-9DEE-E948-C137CA3A2E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9C7D990B-384D-F716-70A4-104F3388F3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43E7702B-D70E-19F8-E0A2-1F1469A089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9340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8451F9E-97E3-EAEF-BC52-D767D5D8E6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395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A492F4B-9985-820F-D5DF-B2919D51D9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8874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98FFD42-8750-463F-F830-67BFA039B5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2352296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AAC0FD1-3C9F-95CC-99B6-EBF7424F87B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882E8E9-5BDE-A4E1-DEF6-7B632870088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24FB90B6-D528-77BD-E496-17F8FE079D2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9" name="Picture Placeholder 7">
            <a:extLst>
              <a:ext uri="{FF2B5EF4-FFF2-40B4-BE49-F238E27FC236}">
                <a16:creationId xmlns:a16="http://schemas.microsoft.com/office/drawing/2014/main" id="{7E49E1C1-743A-7118-39BF-A27FCC53AF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041FA11-E241-C91A-8BE5-AD6B15C954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4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D786A68-829F-70DA-444A-502F636484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3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574BD7A-BC7D-D273-2330-2ED75C5135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36991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BC08767E-3051-B11F-C2C8-FD346DDEA1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4DDA7E9D-CB4F-E964-61FD-4C633525ECB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77367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D71AC210-65FB-AAF6-0777-BD31F9B0C79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070673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57BC4D5F-B29B-3936-C1F3-F959C724E7D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336991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F37EBBAC-3B16-0397-D88E-81AC4AFA38EA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63399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4A6785F-184D-D8AE-2727-D1C31E649A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322797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AEBE20F-54AC-3715-C1C6-5FC962C032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CF96E25-5E5A-B51D-8292-8F455D57D4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5619395-B31A-C8D9-094B-150EDF0E400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A70B23-AA3B-63E8-9A25-AF5E99B4B14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7A0B13C-76FD-A885-4B77-64C75944970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9711D9C-2EEF-237E-4BFD-A02702811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883616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64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F1EAA5-122A-3495-45A0-61C41A24C0E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767504B-C998-CFDC-7A88-AF0CD235CD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0746281-25E7-0B8A-8D37-2564A815ACF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170BAFE-8EBE-1956-2FB7-9FBFF829A9F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B8CE4F6C-BAA3-382C-9E4B-E5E82006B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E1DE2AB4-ECDC-DBBC-414F-B2DB7BA8DB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9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C8467BFB-ED9E-FEC0-93ED-7D1A393523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4143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28C6844-9AA8-7EEB-17B9-B3755609B5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25500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DC412D5-FCD4-43F6-B329-42A7E455CA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62C4E3-2EA5-888C-3E31-A8185EEB79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206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B4899-2D7F-4CE1-BCB7-2B788215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8E61E89-FE56-B636-CA90-CAFEBC29B8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62938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2ED6-C447-AF2C-B4EE-3712B37D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053235-CE22-61DD-62E0-227DDD131BB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0B8C79F-3411-B1A8-ACE7-46C0433348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1349749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3A4C-4FAD-E09C-9ED1-355E32D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C97F25-0874-3456-D941-99EED3F67D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C674F01-1E72-F8B1-660E-FCDFA744EB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0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8A0CAF0-73B2-AB6E-77D5-D8E697D02C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50916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1482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B9C21C38-665D-CE1E-6B36-3F4108DCB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371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AD344-60FD-BC55-E308-75E6E90E6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482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BDDAAAF-4EE3-B087-3B5D-05845DB4BF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31175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FC7DDE2-0E4F-0FDE-4AF1-0618975CA3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2287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7328F59-073B-A8C1-7BCB-3D73A1E5C1B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22287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80903-4DEF-B338-7461-B06ABB66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ADA30AF-DA3B-1D72-D754-4EA1FE7E7A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968306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4E8D0D9-0EA3-4EA6-6A94-66D8DF80F9F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2124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555A457-6AB1-615D-21E4-F578A0BAC3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30715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1052-5BC1-DA1B-95CC-3FEE6FCF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C788BF-9602-6716-124B-9FEE406A61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172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579D8F3-06C9-258E-4C62-A9FE9C87B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0538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D958D63-35B3-65B0-C1D0-16168D0E3B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0538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9CE8D15-17B4-D9C4-F819-CE75CCFD9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3681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9E6C704-DF49-0B64-952D-E8901AE849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3681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D1AE0BC-BC28-34A9-5082-C2C516D58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025750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7272E1F-8ACE-DA7A-0D79-6CE6532918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7362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7BE4BD8-C74C-B0E1-9CF4-7343771286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475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0B3968-A23D-F193-9DD8-3D958D3E2F9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9585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4120D96-BB71-450B-08AE-81538A3A13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20698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3F32-F63F-0842-02F7-3DFBBC08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C8C81B-5E58-5F52-F25C-9631DBD82B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1049319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3D04FFC-5E4E-0468-945B-A852283E432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C14DCE1-022F-0660-B18D-8D43D4D8831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9F4D53BD-66AD-5B05-C473-8C88B7E0ECE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4A49BF-56EE-8D48-073C-9677B7394F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3400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C993E4A-C819-11DB-BDB8-9C2E5C79C1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950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A7D4D0-B085-1BB5-03E0-DAA9EE9F72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109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3CD06FB7-C8A1-1072-BD36-4CC8FED4BB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9340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E00AEC5-0141-5DB5-9254-B98D5A0F25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0395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945DBD7E-79CB-4AA0-728D-16FEC18E5FA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988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4B9B1D-EDB3-94C2-57EA-066296CE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5C62F53-072B-20CD-BC11-E8AD30EEF08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600238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0876A59-A681-2A79-003B-F2411D7CB0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F46D769-4600-DEEA-E5DA-08D617EBD32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9B9A9F0-742E-D9DF-E0AA-4666D5BA150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235FFA7-2691-1C96-1618-A2D2C5F285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57D153-ED4C-C016-7308-185D26E0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A5FB88D-27E0-13AC-B878-F5A8632477C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0781714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A084E77-60EC-7C91-1E93-DF1065D55C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FDAD96-4C56-E5D1-ECC8-92904DDA44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BEC679C-6762-25CD-9E56-A6642BF5C5F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0CCE5DD-689F-F88F-5028-6A6D32A5CD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43E7702B-D70E-19F8-E0A2-1F1469A089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9340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8451F9E-97E3-EAEF-BC52-D767D5D8E6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395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A492F4B-9985-820F-D5DF-B2919D51D9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8874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22A69-218C-8786-199C-85B6D0C6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D3076-0605-7BD7-E0CF-C269FC0954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0200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FAD491DE-F558-2E31-1A53-64F8BF4DDDC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2CE1C39E-DCFB-FEE5-D5A0-FFC8DFBDC79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03B2615F-8958-5430-49F3-74163B7BA7F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2245D31E-4FA3-2E31-C7A7-105C76EDA3A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041FA11-E241-C91A-8BE5-AD6B15C954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4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D786A68-829F-70DA-444A-502F636484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3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574BD7A-BC7D-D273-2330-2ED75C5135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36991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BC08767E-3051-B11F-C2C8-FD346DDEA1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4DDA7E9D-CB4F-E964-61FD-4C633525ECB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77367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D71AC210-65FB-AAF6-0777-BD31F9B0C79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070673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57BC4D5F-B29B-3936-C1F3-F959C724E7D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336991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F37EBBAC-3B16-0397-D88E-81AC4AFA38EA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63399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6D4C3-1ABC-0AE7-C8A3-50743617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4344BCE-64FE-06DD-CC08-DA2239FCB7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2385516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479C2-2D5D-4F84-D1A0-AA888B19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34E987-3D0F-B69E-6FAF-57776BB177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190B3BA-4FAA-8B90-C289-92CD473FEE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1A99F34-79C4-C6CB-5B61-EF6E1B0D572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1209BF-7A5F-6480-3758-9B276078A6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211DAA8-C9C8-357C-8797-671D244FE3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AB42547-EF36-CF39-5EC0-CECA83360C1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</p:spTree>
    <p:extLst>
      <p:ext uri="{BB962C8B-B14F-4D97-AF65-F5344CB8AC3E}">
        <p14:creationId xmlns:p14="http://schemas.microsoft.com/office/powerpoint/2010/main" val="2286939368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64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80852F9-6370-B60B-670E-FB2D120093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0415FF3-C267-4B85-78C4-A985F007E3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EB3A55B-5869-7131-002D-13CD65F764C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9D1514E6-B8E1-38CF-DE49-B41517CCDC9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C69FD241-5483-BF70-52ED-F80BAEF50AA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B8CE4F6C-BAA3-382C-9E4B-E5E82006B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E1DE2AB4-ECDC-DBBC-414F-B2DB7BA8DB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9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C8467BFB-ED9E-FEC0-93ED-7D1A393523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4143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28C6844-9AA8-7EEB-17B9-B3755609B5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3DF-4238-4EFC-CB91-F992151A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ACB549-FC2F-A84B-9186-E486373779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4574384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4462C565-8119-4CFC-81A5-B010B61CAE2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07360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FC5091A1-5443-7532-34B8-B46E0572F2D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836170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CF8B3DA3-1763-325A-2B3D-35139DD510B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964979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83AC-2C67-33A9-2B0A-8A79A7BA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C8EAA-2D4C-A501-E411-5ABDD14E45AE}"/>
              </a:ext>
            </a:extLst>
          </p:cNvPr>
          <p:cNvCxnSpPr>
            <a:cxnSpLocks/>
          </p:cNvCxnSpPr>
          <p:nvPr userDrawn="1"/>
        </p:nvCxnSpPr>
        <p:spPr>
          <a:xfrm>
            <a:off x="0" y="4370236"/>
            <a:ext cx="12191999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B5969A6-DFA1-AF07-4AE6-8AD9738E8BDF}"/>
              </a:ext>
            </a:extLst>
          </p:cNvPr>
          <p:cNvSpPr/>
          <p:nvPr userDrawn="1"/>
        </p:nvSpPr>
        <p:spPr>
          <a:xfrm rot="5400000">
            <a:off x="10296728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93A68C-B773-DA2B-FD32-AAC1C80A9EBC}"/>
              </a:ext>
            </a:extLst>
          </p:cNvPr>
          <p:cNvSpPr/>
          <p:nvPr userDrawn="1"/>
        </p:nvSpPr>
        <p:spPr>
          <a:xfrm rot="5400000">
            <a:off x="7418988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7D5F71-EFB1-E401-81C8-DD6F3473CD63}"/>
              </a:ext>
            </a:extLst>
          </p:cNvPr>
          <p:cNvSpPr/>
          <p:nvPr userDrawn="1"/>
        </p:nvSpPr>
        <p:spPr>
          <a:xfrm rot="5400000">
            <a:off x="4550959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D205F02-7E68-A830-B7BD-EF6421925DBD}"/>
              </a:ext>
            </a:extLst>
          </p:cNvPr>
          <p:cNvSpPr/>
          <p:nvPr userDrawn="1"/>
        </p:nvSpPr>
        <p:spPr>
          <a:xfrm rot="5400000">
            <a:off x="1675630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3788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2B1069-503D-4A8B-7BA1-1DC478BC12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978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365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D3BB6E6-A91E-4BCC-6EAC-CF31B4BB58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483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A51AEC0-BD6D-12F1-BB7B-874FD0889F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22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6339DEC-0622-29D8-897C-70DE5B80B3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156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B0B51FFF-6BE9-549B-3F97-A779B4193C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395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4AD8486B-DAD7-C296-CCC1-B32E8C0E1C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042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1E9ECF0-8A88-5478-FD98-DCA12098A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281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BD22D21-2A9E-9680-B964-3292C253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78267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14">
            <a:extLst>
              <a:ext uri="{FF2B5EF4-FFF2-40B4-BE49-F238E27FC236}">
                <a16:creationId xmlns:a16="http://schemas.microsoft.com/office/drawing/2014/main" id="{FB52EFDB-824C-5B1F-EE5A-738D4CCBCD3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285924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A618AB1A-88EA-8A73-0A1B-BA6E31512DD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033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7" name="Picture Placeholder 14">
            <a:extLst>
              <a:ext uri="{FF2B5EF4-FFF2-40B4-BE49-F238E27FC236}">
                <a16:creationId xmlns:a16="http://schemas.microsoft.com/office/drawing/2014/main" id="{E7AD220E-2BCC-AD68-E6FF-BC6D7ADFCB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655986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848338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4" name="Picture Placeholder 14">
            <a:extLst>
              <a:ext uri="{FF2B5EF4-FFF2-40B4-BE49-F238E27FC236}">
                <a16:creationId xmlns:a16="http://schemas.microsoft.com/office/drawing/2014/main" id="{3DFFC1F5-269E-23DF-3EA6-F23644EF267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687066" y="2763799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95F05BEA-0311-A034-C2CC-62A5369C34D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877175" y="2763799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2" name="Picture Placeholder 14">
            <a:extLst>
              <a:ext uri="{FF2B5EF4-FFF2-40B4-BE49-F238E27FC236}">
                <a16:creationId xmlns:a16="http://schemas.microsoft.com/office/drawing/2014/main" id="{1BC79AAE-2194-CFED-760C-33068C36090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057128" y="2763799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83AC-2C67-33A9-2B0A-8A79A7BA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C8EAA-2D4C-A501-E411-5ABDD14E45AE}"/>
              </a:ext>
            </a:extLst>
          </p:cNvPr>
          <p:cNvCxnSpPr>
            <a:cxnSpLocks/>
          </p:cNvCxnSpPr>
          <p:nvPr userDrawn="1"/>
        </p:nvCxnSpPr>
        <p:spPr>
          <a:xfrm>
            <a:off x="0" y="4370236"/>
            <a:ext cx="12191999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B5969A6-DFA1-AF07-4AE6-8AD9738E8BDF}"/>
              </a:ext>
            </a:extLst>
          </p:cNvPr>
          <p:cNvSpPr/>
          <p:nvPr userDrawn="1"/>
        </p:nvSpPr>
        <p:spPr>
          <a:xfrm rot="5400000">
            <a:off x="10954646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93A68C-B773-DA2B-FD32-AAC1C80A9EBC}"/>
              </a:ext>
            </a:extLst>
          </p:cNvPr>
          <p:cNvSpPr/>
          <p:nvPr userDrawn="1"/>
        </p:nvSpPr>
        <p:spPr>
          <a:xfrm rot="5400000">
            <a:off x="8125081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7D5F71-EFB1-E401-81C8-DD6F3473CD63}"/>
              </a:ext>
            </a:extLst>
          </p:cNvPr>
          <p:cNvSpPr/>
          <p:nvPr userDrawn="1"/>
        </p:nvSpPr>
        <p:spPr>
          <a:xfrm rot="5400000">
            <a:off x="3880732" y="4281453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D205F02-7E68-A830-B7BD-EF6421925DBD}"/>
              </a:ext>
            </a:extLst>
          </p:cNvPr>
          <p:cNvSpPr/>
          <p:nvPr userDrawn="1"/>
        </p:nvSpPr>
        <p:spPr>
          <a:xfrm rot="5400000">
            <a:off x="1050993" y="4300017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49480" y="2760273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1142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147FFFFA-7A52-6AD6-4141-E586719CA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13671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37702E07-6323-737B-8D75-858F7BCAA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26200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6F9850D-B2A4-4749-C95C-8C3C419C7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8728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BF6080C-61E6-204E-CEC6-967228AA29D1}"/>
              </a:ext>
            </a:extLst>
          </p:cNvPr>
          <p:cNvSpPr/>
          <p:nvPr userDrawn="1"/>
        </p:nvSpPr>
        <p:spPr>
          <a:xfrm rot="5400000">
            <a:off x="2465949" y="4290832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E89BE974-EFB5-0260-43C7-65397D4CA4A0}"/>
              </a:ext>
            </a:extLst>
          </p:cNvPr>
          <p:cNvSpPr/>
          <p:nvPr userDrawn="1"/>
        </p:nvSpPr>
        <p:spPr>
          <a:xfrm rot="5400000">
            <a:off x="5295515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468F347-D7B3-7EB5-0785-F530DD460504}"/>
              </a:ext>
            </a:extLst>
          </p:cNvPr>
          <p:cNvSpPr/>
          <p:nvPr userDrawn="1"/>
        </p:nvSpPr>
        <p:spPr>
          <a:xfrm rot="5400000">
            <a:off x="6710298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0D17FA-C445-DCCE-03CD-A424D2D34665}"/>
              </a:ext>
            </a:extLst>
          </p:cNvPr>
          <p:cNvSpPr/>
          <p:nvPr userDrawn="1"/>
        </p:nvSpPr>
        <p:spPr>
          <a:xfrm rot="5400000">
            <a:off x="9539864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1142" y="3711654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50DB3A17-3A52-4D30-FB62-3660918B10E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3671" y="370795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54A28AF-8374-F505-ACA7-1AE90155E3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6200" y="3707957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C939773B-DC46-BF06-07C1-BBCD6BAF7E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8728" y="3707956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0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E1B8653-B5D8-BA0D-5841-F8687776A3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12529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300D48A-E4E1-8339-987B-0D31B85C1E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25058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A8A9B5E9-0CC9-787A-DB20-8BDA718342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37586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0" y="562621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1E4729AE-BCA5-9B3D-3711-62391C8490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812529" y="5622522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FCC77F9D-ADCF-463E-8F78-CBB1CC5A7E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25058" y="5622521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1" name="Text Placeholder 35">
            <a:extLst>
              <a:ext uri="{FF2B5EF4-FFF2-40B4-BE49-F238E27FC236}">
                <a16:creationId xmlns:a16="http://schemas.microsoft.com/office/drawing/2014/main" id="{26773FF9-6BFB-BAE5-C097-2D019B3E595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37586" y="5622520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E20FE6-7B40-6D13-A338-8D4757BFA7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017480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81293" y="2567120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0704" y="715595"/>
            <a:ext cx="6698958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83AC-2C67-33A9-2B0A-8A79A7BA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C8EAA-2D4C-A501-E411-5ABDD14E45AE}"/>
              </a:ext>
            </a:extLst>
          </p:cNvPr>
          <p:cNvCxnSpPr>
            <a:cxnSpLocks/>
          </p:cNvCxnSpPr>
          <p:nvPr userDrawn="1"/>
        </p:nvCxnSpPr>
        <p:spPr>
          <a:xfrm>
            <a:off x="2738980" y="4802722"/>
            <a:ext cx="6812195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B5969A6-DFA1-AF07-4AE6-8AD9738E8BDF}"/>
              </a:ext>
            </a:extLst>
          </p:cNvPr>
          <p:cNvSpPr/>
          <p:nvPr userDrawn="1"/>
        </p:nvSpPr>
        <p:spPr>
          <a:xfrm rot="5400000">
            <a:off x="10688052" y="2060804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93A68C-B773-DA2B-FD32-AAC1C80A9EBC}"/>
              </a:ext>
            </a:extLst>
          </p:cNvPr>
          <p:cNvSpPr/>
          <p:nvPr userDrawn="1"/>
        </p:nvSpPr>
        <p:spPr>
          <a:xfrm rot="5400000">
            <a:off x="6788860" y="4722395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471" y="622314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2337" y="127679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468F347-D7B3-7EB5-0785-F530DD460504}"/>
              </a:ext>
            </a:extLst>
          </p:cNvPr>
          <p:cNvSpPr/>
          <p:nvPr userDrawn="1"/>
        </p:nvSpPr>
        <p:spPr>
          <a:xfrm>
            <a:off x="9437940" y="3014637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0D17FA-C445-DCCE-03CD-A424D2D34665}"/>
              </a:ext>
            </a:extLst>
          </p:cNvPr>
          <p:cNvSpPr/>
          <p:nvPr userDrawn="1"/>
        </p:nvSpPr>
        <p:spPr>
          <a:xfrm rot="5400000">
            <a:off x="1504393" y="2075561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2337" y="157369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3159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3159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F752B2C6-E5D7-ED1B-1494-F77D462B3D8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031943" y="3283755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F393C1E-698D-24C5-0B3E-55511783EF3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13809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1379BB0-7244-536B-2053-EF0D6A5A5B7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13809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6BA08BB4-6FBE-421D-716F-49B22ADEFFFF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044944" y="3283755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44766A1-FB9B-F40D-DC5F-7DB9B51C252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26810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8014CF71-2901-B50F-0376-BAEE873CE2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26810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DFD4834-DAFA-9711-7378-DDB463343274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0435990" y="622314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9F109569-7495-FC9F-4BC7-A18382FD182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717856" y="1272035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608D3A1D-91EC-1FFF-ABC2-82385BA486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17856" y="1568934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2631B18D-AAA5-34BB-5EFE-62C3A963F87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249254" y="2567120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C2B1BD0D-B6B1-D0E4-C01F-402402A991D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31120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3AB39FB0-5DA6-3FE3-4D67-DC50D31B5F6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31120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3E0CD76-EB33-0051-D82A-08A4B7E89FD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529032" y="5105013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8B6F5C05-7343-0283-D838-EBCABE9BAA9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10898" y="5754734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150EDE52-3103-8C17-72DF-B14D0BC1A2D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898" y="6051633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D14F5141-77CB-4D1E-D253-D25693F3956C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557350" y="5099827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60B9609F-22E4-B697-D5D0-8B5CFF588CE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39216" y="5749548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A01EAE56-6001-063F-1091-FE864B5D88A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39216" y="6046447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3D1C39-53E4-6693-75C3-3F07F498857B}"/>
              </a:ext>
            </a:extLst>
          </p:cNvPr>
          <p:cNvCxnSpPr>
            <a:cxnSpLocks/>
          </p:cNvCxnSpPr>
          <p:nvPr userDrawn="1"/>
        </p:nvCxnSpPr>
        <p:spPr>
          <a:xfrm flipV="1">
            <a:off x="2738980" y="2155888"/>
            <a:ext cx="0" cy="2665882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E29379-E2F6-3224-0B94-43EAC666B929}"/>
              </a:ext>
            </a:extLst>
          </p:cNvPr>
          <p:cNvCxnSpPr>
            <a:cxnSpLocks/>
          </p:cNvCxnSpPr>
          <p:nvPr userDrawn="1"/>
        </p:nvCxnSpPr>
        <p:spPr>
          <a:xfrm flipV="1">
            <a:off x="9531120" y="2121694"/>
            <a:ext cx="0" cy="2681028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A9D2F71-DDA7-AA49-B32E-6FA38C27FC05}"/>
              </a:ext>
            </a:extLst>
          </p:cNvPr>
          <p:cNvCxnSpPr>
            <a:cxnSpLocks/>
          </p:cNvCxnSpPr>
          <p:nvPr userDrawn="1"/>
        </p:nvCxnSpPr>
        <p:spPr>
          <a:xfrm>
            <a:off x="421551" y="2155888"/>
            <a:ext cx="2336477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F96AC6-ED22-50C3-76D9-DE19BB932A1B}"/>
              </a:ext>
            </a:extLst>
          </p:cNvPr>
          <p:cNvCxnSpPr>
            <a:cxnSpLocks/>
          </p:cNvCxnSpPr>
          <p:nvPr userDrawn="1"/>
        </p:nvCxnSpPr>
        <p:spPr>
          <a:xfrm>
            <a:off x="9513094" y="2141106"/>
            <a:ext cx="2306795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8C24DEE3-40F1-BBE5-86E1-3B669E767AAF}"/>
              </a:ext>
            </a:extLst>
          </p:cNvPr>
          <p:cNvSpPr/>
          <p:nvPr userDrawn="1"/>
        </p:nvSpPr>
        <p:spPr>
          <a:xfrm rot="5400000">
            <a:off x="8308646" y="4725432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22841BDD-46D8-BF1C-7FBF-EE2374B192D7}"/>
              </a:ext>
            </a:extLst>
          </p:cNvPr>
          <p:cNvSpPr/>
          <p:nvPr userDrawn="1"/>
        </p:nvSpPr>
        <p:spPr>
          <a:xfrm rot="5400000">
            <a:off x="5288014" y="4722396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5B97FA42-04FB-E7B2-A56B-A541AB74C1C9}"/>
              </a:ext>
            </a:extLst>
          </p:cNvPr>
          <p:cNvSpPr/>
          <p:nvPr userDrawn="1"/>
        </p:nvSpPr>
        <p:spPr>
          <a:xfrm rot="5400000">
            <a:off x="3769302" y="4722396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581315F-19A6-FD71-EEC0-A9C9ECBA054B}"/>
              </a:ext>
            </a:extLst>
          </p:cNvPr>
          <p:cNvSpPr/>
          <p:nvPr userDrawn="1"/>
        </p:nvSpPr>
        <p:spPr>
          <a:xfrm flipV="1">
            <a:off x="2645800" y="3014637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7FFC78AF-BA83-65B0-A002-4EE6A6E766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52BCEA0-6299-C7A1-558F-096602A4A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3041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text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579D8F3-06C9-258E-4C62-A9FE9C87B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0538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D958D63-35B3-65B0-C1D0-16168D0E3B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0538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9CE8D15-17B4-D9C4-F819-CE75CCFD9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3681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9E6C704-DF49-0B64-952D-E8901AE849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3681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D1AE0BC-BC28-34A9-5082-C2C516D58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050868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 spc="-50" baseline="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1264131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4686527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99F53F-D91A-691E-AA91-9E847B63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95926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2294682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693712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5273650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9972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586469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124C60-21C8-E1B4-A5B2-5EBE1DBAED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28413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1727523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411799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3820931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147278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5142054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D1673E-E960-A065-3F95-906365CF8B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83210" y="55535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3C664-4D4D-5DBF-DE8D-F89483B6135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8F78045-9FA6-EF97-B05E-2C8F69AECE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607710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BCF102-7371-59A8-B9D4-04F4A8F091E2}"/>
              </a:ext>
            </a:extLst>
          </p:cNvPr>
          <p:cNvSpPr/>
          <p:nvPr userDrawn="1"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C8ED1-E2BA-98D9-B444-BAD81FE0495E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1264131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4686527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F82B0A7-392B-AAF6-25E0-F36E97069F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757989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B458E-7721-F1BC-C2C2-0FCDE3DB05D5}"/>
              </a:ext>
            </a:extLst>
          </p:cNvPr>
          <p:cNvSpPr/>
          <p:nvPr userDrawn="1"/>
        </p:nvSpPr>
        <p:spPr>
          <a:xfrm>
            <a:off x="6096000" y="2278573"/>
            <a:ext cx="609600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B81FF-F138-ABC0-5945-A94FAC5C4DE7}"/>
              </a:ext>
            </a:extLst>
          </p:cNvPr>
          <p:cNvSpPr/>
          <p:nvPr userDrawn="1"/>
        </p:nvSpPr>
        <p:spPr>
          <a:xfrm>
            <a:off x="6096000" y="4560349"/>
            <a:ext cx="6096000" cy="231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63E62-EA7F-56A4-28AA-A69ECE42A18B}"/>
              </a:ext>
            </a:extLst>
          </p:cNvPr>
          <p:cNvSpPr/>
          <p:nvPr userDrawn="1"/>
        </p:nvSpPr>
        <p:spPr>
          <a:xfrm>
            <a:off x="6096000" y="0"/>
            <a:ext cx="609600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693712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5273650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9972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7782134-3890-44E5-B4AE-6375B1A433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985830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3A787F-9CB9-4C55-1D02-A4BF0276ADE9}"/>
              </a:ext>
            </a:extLst>
          </p:cNvPr>
          <p:cNvSpPr/>
          <p:nvPr userDrawn="1"/>
        </p:nvSpPr>
        <p:spPr>
          <a:xfrm>
            <a:off x="6096000" y="1713056"/>
            <a:ext cx="6096000" cy="171594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277C8-3107-0C56-BBF4-75F4E1D4A4C1}"/>
              </a:ext>
            </a:extLst>
          </p:cNvPr>
          <p:cNvSpPr/>
          <p:nvPr userDrawn="1"/>
        </p:nvSpPr>
        <p:spPr>
          <a:xfrm>
            <a:off x="6096000" y="3429000"/>
            <a:ext cx="6096000" cy="1715944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42FC4D-B364-CC37-7117-AB72C07B9C12}"/>
              </a:ext>
            </a:extLst>
          </p:cNvPr>
          <p:cNvSpPr/>
          <p:nvPr userDrawn="1"/>
        </p:nvSpPr>
        <p:spPr>
          <a:xfrm>
            <a:off x="6096000" y="5142056"/>
            <a:ext cx="6096000" cy="1715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B892-CE85-1C08-6ACB-331F43543A7A}"/>
              </a:ext>
            </a:extLst>
          </p:cNvPr>
          <p:cNvSpPr/>
          <p:nvPr userDrawn="1"/>
        </p:nvSpPr>
        <p:spPr>
          <a:xfrm>
            <a:off x="6096000" y="0"/>
            <a:ext cx="6096000" cy="1715944"/>
          </a:xfrm>
          <a:prstGeom prst="rect">
            <a:avLst/>
          </a:prstGeom>
          <a:solidFill>
            <a:srgbClr val="2CA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411799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3820931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147278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D1673E-E960-A065-3F95-906365CF8B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83210" y="55535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C317BE2-6CDA-98FA-F6C1-4F59E5378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294112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/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AD8DDB-4092-E685-CEC2-85087CECA9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825" y="1979269"/>
            <a:ext cx="3562350" cy="1713055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54F3386-CF94-3EDF-E27A-D825A8F0A8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395826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AC9BE-E7E5-85E8-1822-C03C9EAEC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224" y="202366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7280" y="3328414"/>
            <a:ext cx="3620770" cy="272150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4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3EBAE82-286B-0786-4A22-B83AF60BDA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23896" y="2031650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287171E-2F5F-2B9C-D4D4-F75CCCAB92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2" y="3336400"/>
            <a:ext cx="3620770" cy="272150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4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C195B8-AA61-992B-4AE8-19AAF18712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9032808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AC9BE-E7E5-85E8-1822-C03C9EAEC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0123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0878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559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81FBAE-6A4E-A218-F450-948AAEAA0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6314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0995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43F4A5D-D3D9-6038-A405-63C61296C5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51750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249145-8D43-0A0F-CBE8-736D1CB4AB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481808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AC9BE-E7E5-85E8-1822-C03C9EAEC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610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365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5892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81FBAE-6A4E-A218-F450-948AAEAA0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6647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4508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43F4A5D-D3D9-6038-A405-63C61296C5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5263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A8AE9B1-243C-F35C-FB20-B43645AF97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85226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BC936FE-60AF-0A10-DEA4-7BA3BB528F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5981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050507D-67FC-0666-8176-AF8EECC9CD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1406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2 text profil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579D8F3-06C9-258E-4C62-A9FE9C87B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0538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D958D63-35B3-65B0-C1D0-16168D0E3B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0538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9CE8D15-17B4-D9C4-F819-CE75CCFD9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3681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9E6C704-DF49-0B64-952D-E8901AE849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3681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D1AE0BC-BC28-34A9-5082-C2C516D58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FAAE4BB-2F18-4F69-B656-73DF5200B5C2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29916914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5039360" y="1920240"/>
            <a:ext cx="2092960" cy="1798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/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9360" y="1081831"/>
            <a:ext cx="2092960" cy="2519996"/>
          </a:xfrm>
        </p:spPr>
        <p:txBody>
          <a:bodyPr/>
          <a:lstStyle>
            <a:lvl1pPr marL="0" indent="0" algn="ctr">
              <a:buNone/>
              <a:defRPr sz="23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B51423A-6515-0BF6-B03D-17EC155160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7562714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3598775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7032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3752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4C77D-5693-08F2-9777-AD2DA1A4113D}"/>
              </a:ext>
            </a:extLst>
          </p:cNvPr>
          <p:cNvSpPr/>
          <p:nvPr userDrawn="1"/>
        </p:nvSpPr>
        <p:spPr>
          <a:xfrm>
            <a:off x="7115711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3BD3156-0E01-37AE-8D28-64810F422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3968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EB6C33-E34B-71D5-C0C6-551BD5EF3C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0688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AE5BDD-1E6B-95DA-AF69-E52BBB751F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686382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1556317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4574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033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D1067-B656-E7D9-B451-952AE05E3EAE}"/>
              </a:ext>
            </a:extLst>
          </p:cNvPr>
          <p:cNvSpPr/>
          <p:nvPr userDrawn="1"/>
        </p:nvSpPr>
        <p:spPr>
          <a:xfrm>
            <a:off x="5371250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92EBB9B-A5E2-CDB9-7A3C-C6DC2EB55D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9507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D8DA0E-66A7-5625-E974-3FBA8DDD11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66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0DD12-ECDD-57CC-EC85-D6623798DBEE}"/>
              </a:ext>
            </a:extLst>
          </p:cNvPr>
          <p:cNvSpPr/>
          <p:nvPr userDrawn="1"/>
        </p:nvSpPr>
        <p:spPr>
          <a:xfrm>
            <a:off x="9186137" y="2238645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73B4A26-EAF1-E2AB-F1F2-B12A67A79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4394" y="1663679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7CDA9A7-27A6-8E1F-FBC3-5249D91CDC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853" y="3954684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2DE633-3C0C-C80F-438F-A40404412B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6708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109390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216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7038C-058F-C6C9-BA93-5A11793AD558}"/>
              </a:ext>
            </a:extLst>
          </p:cNvPr>
          <p:cNvSpPr/>
          <p:nvPr userDrawn="1"/>
        </p:nvSpPr>
        <p:spPr>
          <a:xfrm>
            <a:off x="395902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82C5B7E-AC20-B244-29F6-9B12809919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728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44E3E1B-243F-8162-08CF-E1179E91A2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20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FBFAD9-5D64-F9B5-CF0C-DC425D4A5168}"/>
              </a:ext>
            </a:extLst>
          </p:cNvPr>
          <p:cNvSpPr/>
          <p:nvPr userDrawn="1"/>
        </p:nvSpPr>
        <p:spPr>
          <a:xfrm>
            <a:off x="682414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D53FA42-15F5-3242-6DAE-221F14FFA9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240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F449C79-1E82-DAB0-EBD4-C4B5BFB812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D8ED3F-9CE8-B134-C0F7-3D672091FF81}"/>
              </a:ext>
            </a:extLst>
          </p:cNvPr>
          <p:cNvSpPr/>
          <p:nvPr userDrawn="1"/>
        </p:nvSpPr>
        <p:spPr>
          <a:xfrm>
            <a:off x="968926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261DCE1-2E1B-8F20-83EC-0A739BEF2D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6752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1406631-6288-763A-CD79-2CEC115299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544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72235DA-5950-852C-B51B-EE71CF9C7B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033826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11195050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8519" y="2090738"/>
            <a:ext cx="7934961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55093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2975" y="5477880"/>
            <a:ext cx="521715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98D7D03-E8B1-97B9-5A82-F1907A09EC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66673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4648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01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23CC1-4804-3F9F-E967-E3977B742FA7}"/>
              </a:ext>
            </a:extLst>
          </p:cNvPr>
          <p:cNvSpPr/>
          <p:nvPr userDrawn="1"/>
        </p:nvSpPr>
        <p:spPr>
          <a:xfrm>
            <a:off x="6203956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1A01365-EE0E-7E8C-DA53-228CC48BBD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10129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0682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85E134-63F7-977F-8D4D-2E77250E81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2396082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3169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365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60F4CCED-87D1-FE2F-BE98-6F77B998F1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19518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D4FF68E-E665-39CA-25C3-2C914680F3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35868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645721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1585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0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6EA4DC-BF14-0BB5-666A-66763C887A76}"/>
              </a:ext>
            </a:extLst>
          </p:cNvPr>
          <p:cNvSpPr/>
          <p:nvPr userDrawn="1"/>
        </p:nvSpPr>
        <p:spPr>
          <a:xfrm>
            <a:off x="9074151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4151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0373C406-3ED4-DD18-28E0-F9AC5534C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97260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72395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5AFF23-3EC0-E10F-661E-43CF93D61C99}"/>
              </a:ext>
            </a:extLst>
          </p:cNvPr>
          <p:cNvSpPr/>
          <p:nvPr userDrawn="1"/>
        </p:nvSpPr>
        <p:spPr>
          <a:xfrm>
            <a:off x="3369265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9265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DC8B6B9-B6DD-EC22-222A-F595A56CCDE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92374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67509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55C5249-0E0D-1668-B1BE-E8BB981C72FD}"/>
              </a:ext>
            </a:extLst>
          </p:cNvPr>
          <p:cNvSpPr/>
          <p:nvPr userDrawn="1"/>
        </p:nvSpPr>
        <p:spPr>
          <a:xfrm>
            <a:off x="6202113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2113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36368E0-63E3-9CB7-F3E4-BCA914C89F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725222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0357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C38FA25-75BB-F8D3-70D6-59BCB696EA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634747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0B37E-2B9C-65E8-2C64-A6E228073C28}"/>
              </a:ext>
            </a:extLst>
          </p:cNvPr>
          <p:cNvSpPr/>
          <p:nvPr userDrawn="1"/>
        </p:nvSpPr>
        <p:spPr>
          <a:xfrm>
            <a:off x="0" y="1731523"/>
            <a:ext cx="60960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83EF07-B8A6-D5AA-769E-BF100BAB1591}"/>
              </a:ext>
            </a:extLst>
          </p:cNvPr>
          <p:cNvSpPr/>
          <p:nvPr userDrawn="1"/>
        </p:nvSpPr>
        <p:spPr>
          <a:xfrm>
            <a:off x="6091555" y="1731523"/>
            <a:ext cx="6096000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9641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05814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367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19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1A01365-EE0E-7E8C-DA53-228CC48BBD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369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7922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86A58E8-B1D0-4EF2-7486-655DC80BF5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577244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78F06C-0A9D-6CDC-1FB4-EAA39C88B163}"/>
              </a:ext>
            </a:extLst>
          </p:cNvPr>
          <p:cNvSpPr/>
          <p:nvPr userDrawn="1"/>
        </p:nvSpPr>
        <p:spPr>
          <a:xfrm>
            <a:off x="0" y="1731523"/>
            <a:ext cx="4082049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17EE3-6F14-02B8-976F-11D44A45DC82}"/>
              </a:ext>
            </a:extLst>
          </p:cNvPr>
          <p:cNvSpPr/>
          <p:nvPr userDrawn="1"/>
        </p:nvSpPr>
        <p:spPr>
          <a:xfrm>
            <a:off x="4065587" y="1731523"/>
            <a:ext cx="4065588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8111CA-3BA7-F134-07F9-EC110CEE3B97}"/>
              </a:ext>
            </a:extLst>
          </p:cNvPr>
          <p:cNvSpPr/>
          <p:nvPr userDrawn="1"/>
        </p:nvSpPr>
        <p:spPr>
          <a:xfrm>
            <a:off x="8131175" y="1731523"/>
            <a:ext cx="4060826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237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3930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26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60F4CCED-87D1-FE2F-BE98-6F77B998F1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19518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9619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D4FF68E-E665-39CA-25C3-2C914680F3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4312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48508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ADEFA99-F700-2C4A-37DA-19FE3261F7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18727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B2800A-8713-8944-744E-E726E2EE8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7920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4A33A46-549E-94AE-9D6F-8F3C8C4BA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920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24681FE-6B7C-7BE9-875A-6F772227C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0931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8ED037F-ACAF-B496-D162-96392B47D0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0931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A00A412-E550-60A3-EB51-C22088310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23625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70B8096A-62A0-DCC3-3B67-4B61D046B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3625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9840B6-E3CC-2470-AA1D-CF6484BE8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04537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DAAC155-DDC6-82D5-3431-8AB50801D640}"/>
              </a:ext>
            </a:extLst>
          </p:cNvPr>
          <p:cNvSpPr/>
          <p:nvPr userDrawn="1"/>
        </p:nvSpPr>
        <p:spPr>
          <a:xfrm>
            <a:off x="0" y="1731523"/>
            <a:ext cx="30528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C7E38D-562A-090A-7734-12341D75FD1F}"/>
              </a:ext>
            </a:extLst>
          </p:cNvPr>
          <p:cNvSpPr/>
          <p:nvPr userDrawn="1"/>
        </p:nvSpPr>
        <p:spPr>
          <a:xfrm>
            <a:off x="3048326" y="1731523"/>
            <a:ext cx="3052800" cy="5126477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66CA42-909C-F518-B76D-2A26B5A2CEAF}"/>
              </a:ext>
            </a:extLst>
          </p:cNvPr>
          <p:cNvSpPr/>
          <p:nvPr userDrawn="1"/>
        </p:nvSpPr>
        <p:spPr>
          <a:xfrm>
            <a:off x="6101126" y="1731523"/>
            <a:ext cx="3052800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6B5738-5A5A-7D69-0EBD-0FC013AFA557}"/>
              </a:ext>
            </a:extLst>
          </p:cNvPr>
          <p:cNvSpPr/>
          <p:nvPr userDrawn="1"/>
        </p:nvSpPr>
        <p:spPr>
          <a:xfrm>
            <a:off x="9149452" y="1731523"/>
            <a:ext cx="3052800" cy="512647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97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2906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41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70610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0373C406-3ED4-DD18-28E0-F9AC5534C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897341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476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694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DC8B6B9-B6DD-EC22-222A-F595A56CCDE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96215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1350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2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36368E0-63E3-9CB7-F3E4-BCA914C89F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49015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24150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1D63331-8782-E654-8B5B-63333AAAA5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182896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388547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8D4889-CAAC-452D-68EC-466E75EEDB91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2D2DA-46F0-F658-FA83-48CB7BC0560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55B4087-07EC-CCF9-66CE-B7DC73A25E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89" y="1398275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1960377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17087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374270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492032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49215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FE6ECDC-F2B6-9888-110B-9508744789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3149295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E6AAEB4-EFB8-0147-B315-0FB825F44B2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4903313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FAD3FE-F530-0CEE-B0C9-20BA09A125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6561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19514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5" y="4057942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4E5590-AEFE-224A-7F42-35814656E95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076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78CBA3-DF87-8C0E-EE48-3B3D35FFF93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1555" y="2819514"/>
            <a:ext cx="4445" cy="4038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3" y="4067670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5" y="5873211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3" y="5882939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2DA81E7-86A8-3675-E8CD-BCAC075738B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539" y="3161460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F260BD97-EC6A-F243-CE12-0FD5F1EB072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497672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8E1C5F8-D1D1-604C-3247-9818ED383EE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84086" y="3161460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9A7C3B0-4728-2897-99A5-7BFA90D29BD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086" y="497672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38C815D-3723-FD07-B4E0-7B828331F1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865809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853579-D6CF-AFB5-920F-CB6CCC08FA6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B6940-BB68-48AA-8086-59F679AA6BED}"/>
              </a:ext>
            </a:extLst>
          </p:cNvPr>
          <p:cNvSpPr/>
          <p:nvPr userDrawn="1"/>
        </p:nvSpPr>
        <p:spPr>
          <a:xfrm>
            <a:off x="0" y="4929084"/>
            <a:ext cx="12191407" cy="1928916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B4090-292E-A935-9092-F2EB807418D8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536218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2108048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471489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4043319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5307952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879782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9E0AB345-31D2-35FF-05EC-83CC457CE3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154594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C290CE71-0A83-4A24-7A97-B4FDFC22E64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344372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25C42576-770E-0EF3-7BF4-CEC7A640931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8189" y="5290945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5812C9E-9C30-A0C9-A5B1-68D33EB9C4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2764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2 colum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E9F7D7-B478-1DD0-8267-D45220B21EAD}"/>
              </a:ext>
            </a:extLst>
          </p:cNvPr>
          <p:cNvSpPr/>
          <p:nvPr userDrawn="1"/>
        </p:nvSpPr>
        <p:spPr>
          <a:xfrm>
            <a:off x="6096000" y="3013883"/>
            <a:ext cx="6098174" cy="1915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5931F-FD2F-3113-7C1A-D1D9C5CD9AED}"/>
              </a:ext>
            </a:extLst>
          </p:cNvPr>
          <p:cNvSpPr/>
          <p:nvPr userDrawn="1"/>
        </p:nvSpPr>
        <p:spPr>
          <a:xfrm>
            <a:off x="6096000" y="4929082"/>
            <a:ext cx="6098174" cy="19289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5079B-E189-12B3-D9A4-8786AD68D0C3}"/>
              </a:ext>
            </a:extLst>
          </p:cNvPr>
          <p:cNvSpPr/>
          <p:nvPr userDrawn="1"/>
        </p:nvSpPr>
        <p:spPr>
          <a:xfrm>
            <a:off x="1" y="3013883"/>
            <a:ext cx="6098174" cy="1915200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0C83E-3C12-EEC3-C987-0347C3CD7D8E}"/>
              </a:ext>
            </a:extLst>
          </p:cNvPr>
          <p:cNvSpPr/>
          <p:nvPr userDrawn="1"/>
        </p:nvSpPr>
        <p:spPr>
          <a:xfrm>
            <a:off x="1" y="4929083"/>
            <a:ext cx="6098174" cy="1928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4" y="4300980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2" y="4310708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4" y="6116249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2" y="6125977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EDE25ECE-8E03-DD30-769B-E2A225D7D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E3083C44-DCB7-41D4-6528-CA9EBC4EC05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340449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3563EC6-1BD2-D504-5A81-C18793F635A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39" y="521976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B42DC713-9137-73A1-E186-D2128FA91E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409" y="340449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92956615-23EB-952D-435C-7A8E42DCE8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384409" y="521976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DFF6754-00EA-DE85-2CDC-03431B2CE1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905239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75394-AB18-8E12-3F50-054482D17A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45664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607305-8FC8-E5E2-8FD6-F1DCD963C6C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B1861-305E-E690-C872-61A685519CE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11B79A-4666-BA2A-DF87-6EB6B5A247E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178094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49020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198563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198563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2903656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2903656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464101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464101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D3A0CD-E8AE-1D22-09A4-FE36454856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632842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C21E8-8580-62A1-7BB5-BD2F003EE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09268-0AD5-61C6-8EA3-DF3DDF753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599B8C-047B-2361-91EB-2782B59ED2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8475" y="2003425"/>
            <a:ext cx="1311275" cy="1303338"/>
          </a:xfrm>
          <a:prstGeom prst="roundRect">
            <a:avLst>
              <a:gd name="adj" fmla="val 4466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normalizeH="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optional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2E44EF-8D7D-A33C-D0AA-FE1E7B66B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365" y="3429000"/>
            <a:ext cx="3563938" cy="26289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US" dirty="0"/>
              <a:t>Icon title</a:t>
            </a:r>
          </a:p>
          <a:p>
            <a:pPr lvl="1"/>
            <a:r>
              <a:rPr lang="en-US" dirty="0"/>
              <a:t>Sub heading goes here </a:t>
            </a:r>
            <a:br>
              <a:rPr lang="en-US" dirty="0"/>
            </a:br>
            <a:r>
              <a:rPr lang="en-US" dirty="0"/>
              <a:t>one to three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BECB81-19C0-410A-E384-C4D61C6C3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4825" y="800100"/>
            <a:ext cx="3563938" cy="5257800"/>
          </a:xfrm>
        </p:spPr>
        <p:txBody>
          <a:bodyPr/>
          <a:lstStyle>
            <a:lvl1pPr marL="0" indent="0">
              <a:spcBef>
                <a:spcPts val="3000"/>
              </a:spcBef>
              <a:buNone/>
              <a:defRPr sz="1600" b="1">
                <a:latin typeface="+mj-lt"/>
              </a:defRPr>
            </a:lvl1pPr>
            <a:lvl2pPr marL="176213" indent="-176213">
              <a:lnSpc>
                <a:spcPct val="100000"/>
              </a:lnSpc>
              <a:spcBef>
                <a:spcPts val="300"/>
              </a:spcBef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35C3607-87E0-0A40-D2CB-C7E3E41A6D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5936" y="800100"/>
            <a:ext cx="3563938" cy="5257800"/>
          </a:xfrm>
        </p:spPr>
        <p:txBody>
          <a:bodyPr/>
          <a:lstStyle>
            <a:lvl1pPr marL="0" indent="0">
              <a:spcBef>
                <a:spcPts val="3000"/>
              </a:spcBef>
              <a:buNone/>
              <a:defRPr sz="1600" b="1">
                <a:latin typeface="+mj-lt"/>
              </a:defRPr>
            </a:lvl1pPr>
            <a:lvl2pPr marL="176213" indent="-176213">
              <a:lnSpc>
                <a:spcPct val="100000"/>
              </a:lnSpc>
              <a:spcBef>
                <a:spcPts val="300"/>
              </a:spcBef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9F3D8-7878-C752-1E05-3214ED3007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80200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781296-42CF-4B1B-047D-336DCAB2923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642C86-77FA-B88A-3940-79E34B823B2A}"/>
              </a:ext>
            </a:extLst>
          </p:cNvPr>
          <p:cNvSpPr/>
          <p:nvPr userDrawn="1"/>
        </p:nvSpPr>
        <p:spPr>
          <a:xfrm>
            <a:off x="0" y="4929083"/>
            <a:ext cx="12191407" cy="192891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888D4-640E-85B0-D714-83A899AA7FE3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75394-AB18-8E12-3F50-054482D17A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524475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5023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5354479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26639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26639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322788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322788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5093471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5093471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0D3A3B1-98A3-D4AC-BEB5-588B822B64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590075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88609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54513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r>
              <a:rPr lang="en-GB" dirty="0"/>
              <a:t>Name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673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text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B2800A-8713-8944-744E-E726E2EE8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7920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4A33A46-549E-94AE-9D6F-8F3C8C4BA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920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24681FE-6B7C-7BE9-875A-6F772227C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0931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8ED037F-ACAF-B496-D162-96392B47D0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0931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A00A412-E550-60A3-EB51-C22088310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23625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70B8096A-62A0-DCC3-3B67-4B61D046B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3625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9840B6-E3CC-2470-AA1D-CF6484BE8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111101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iu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01786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54513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  <a:p>
            <a:pPr lvl="1"/>
            <a:r>
              <a:rPr lang="en-GB" dirty="0"/>
              <a:t>Name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89788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 with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54513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  <a:p>
            <a:pPr lvl="1"/>
            <a:r>
              <a:rPr lang="en-GB" dirty="0"/>
              <a:t>Name</a:t>
            </a:r>
          </a:p>
          <a:p>
            <a:pPr lvl="1"/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</p:spTree>
    <p:extLst>
      <p:ext uri="{BB962C8B-B14F-4D97-AF65-F5344CB8AC3E}">
        <p14:creationId xmlns:p14="http://schemas.microsoft.com/office/powerpoint/2010/main" val="2711336256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42719-1822-E330-0AAA-B0897F0E2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70A6DD-3E08-92A2-3132-F25DF4D56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1012823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8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GB" dirty="0"/>
              <a:t>Thankyou</a:t>
            </a:r>
          </a:p>
          <a:p>
            <a:pPr lvl="1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880789-B1D1-B28A-EFD9-41CDA3175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4974258"/>
            <a:ext cx="5597525" cy="12382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DD33BD-51CE-E8C8-742A-FDB032A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977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20641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B6AC-6DD8-9D2F-60B3-1A30892D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9ED2AF-0CD1-4C0B-9268-1855AF9AF7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18350" y="0"/>
            <a:ext cx="5083175" cy="6858000"/>
          </a:xfrm>
          <a:solidFill>
            <a:srgbClr val="E0DDDA"/>
          </a:solidFill>
        </p:spPr>
        <p:txBody>
          <a:bodyPr anchor="b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1B6FF4A-DAE4-3DA1-1313-CBACA156FB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QR code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7FE3B0-CA85-7E33-EAF1-A1DA11DAB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67720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5EE922-86CB-E316-F9C5-A0E7104F39DB}"/>
              </a:ext>
            </a:extLst>
          </p:cNvPr>
          <p:cNvSpPr/>
          <p:nvPr userDrawn="1"/>
        </p:nvSpPr>
        <p:spPr>
          <a:xfrm>
            <a:off x="7118350" y="0"/>
            <a:ext cx="508254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B6AC-6DD8-9D2F-60B3-1A30892D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0B37E7C5-BC7B-FD6F-80F8-DEFA0B5300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QR code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AD2AE-221F-9DCB-5677-D64170398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35425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16FB0E-6EBF-B025-A2A4-4533C0018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88A0D7-8A0E-AE15-525E-BC826FEA9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9794" y="2873166"/>
            <a:ext cx="6280406" cy="15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7472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E20E2-401E-2911-AD69-CF47C886D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4BA8D38-9001-8892-5C0B-D473BC32B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9553" y="3126423"/>
            <a:ext cx="3952845" cy="1003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983E-969D-BAF2-B980-7F79969ABB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288" y="3010065"/>
            <a:ext cx="0" cy="942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04BCB2-5303-605A-AB19-04BC698C8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98180" y="3010066"/>
            <a:ext cx="2717152" cy="10036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</p:spTree>
    <p:extLst>
      <p:ext uri="{BB962C8B-B14F-4D97-AF65-F5344CB8AC3E}">
        <p14:creationId xmlns:p14="http://schemas.microsoft.com/office/powerpoint/2010/main" val="354991891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rgbClr val="FFEF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7793055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/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8C39-A14D-24AF-3647-C09038AD1F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12286"/>
            <a:ext cx="5608655" cy="1007539"/>
          </a:xfrm>
        </p:spPr>
        <p:txBody>
          <a:bodyPr anchor="b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Name, Title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0D9D0-4433-53FA-2685-DBC775938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89" y="4246880"/>
            <a:ext cx="2693373" cy="215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8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1">
    <p:bg>
      <p:bgPr>
        <a:solidFill>
          <a:srgbClr val="14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7549215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8C39-A14D-24AF-3647-C09038AD1F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12286"/>
            <a:ext cx="5608655" cy="1007539"/>
          </a:xfrm>
        </p:spPr>
        <p:txBody>
          <a:bodyPr anchor="b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64E92-AFB9-64C6-79A1-5CDE752E0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7"/>
          <a:stretch/>
        </p:blipFill>
        <p:spPr>
          <a:xfrm>
            <a:off x="8967866" y="4584064"/>
            <a:ext cx="2634182" cy="16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3 text profil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B2800A-8713-8944-744E-E726E2EE8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7920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4A33A46-549E-94AE-9D6F-8F3C8C4BA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920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24681FE-6B7C-7BE9-875A-6F772227C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0931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8ED037F-ACAF-B496-D162-96392B47D0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0931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A00A412-E550-60A3-EB51-C22088310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23625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70B8096A-62A0-DCC3-3B67-4B61D046B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3625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9840B6-E3CC-2470-AA1D-CF6484BE8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592E043-052F-CF98-6760-6E70C462A71E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453431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098C-9F82-D979-820B-18437CD4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4794269"/>
            <a:ext cx="7369809" cy="1263631"/>
          </a:xfrm>
        </p:spPr>
        <p:txBody>
          <a:bodyPr/>
          <a:lstStyle>
            <a:lvl1pPr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E7C35-6CD4-DCA7-706D-06C12CCB6A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D99894-DC7E-51DF-A460-27061E0DC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65" y="3029680"/>
            <a:ext cx="3902589" cy="99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78E40C-EEC6-BB5C-3EAF-A93FC309F5A7}"/>
              </a:ext>
            </a:extLst>
          </p:cNvPr>
          <p:cNvCxnSpPr/>
          <p:nvPr userDrawn="1"/>
        </p:nvCxnSpPr>
        <p:spPr>
          <a:xfrm>
            <a:off x="4855507" y="2914915"/>
            <a:ext cx="0" cy="960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F8B1D8-A756-9A47-D09D-2FFD3242A4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64231" y="2914915"/>
            <a:ext cx="2612944" cy="96069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44D3A-0EEA-1240-4145-825651BAC2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2529719233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575682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3EE3-9C82-CF96-310C-8C7AE789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998444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111183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3EE3-9C82-CF96-310C-8C7AE789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458742-8043-3C37-B1B7-7DD376A78E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1953603"/>
            <a:ext cx="2143125" cy="934721"/>
          </a:xfrm>
        </p:spPr>
        <p:txBody>
          <a:bodyPr/>
          <a:lstStyle>
            <a:lvl1pPr marL="0" indent="0">
              <a:buNone/>
              <a:defRPr sz="8000" b="1" spc="-150" baseline="0"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444587415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906948-AFAC-BB2B-45CF-CBC5A5CC12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2325" y="0"/>
            <a:ext cx="5019675" cy="6858000"/>
          </a:xfr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806383"/>
            <a:ext cx="5724525" cy="1562417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73EE3-9C82-CF96-310C-8C7AE789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758414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F193E-25E4-137C-FA54-C39193EAA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500062"/>
            <a:ext cx="5696585" cy="1440498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131C5-C99F-107F-8E2C-264EC7204F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679DA-25A6-4F20-9D92-AC09BD7E29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6F6F30-D949-E5D6-ED33-44A8A5A767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40065" y="1026159"/>
            <a:ext cx="3553460" cy="5041265"/>
          </a:xfrm>
        </p:spPr>
        <p:txBody>
          <a:bodyPr/>
          <a:lstStyle>
            <a:lvl1pPr marL="0" indent="0" algn="r">
              <a:lnSpc>
                <a:spcPct val="80000"/>
              </a:lnSpc>
              <a:buNone/>
              <a:defRPr sz="55000" b="1">
                <a:solidFill>
                  <a:srgbClr val="E5E1D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CC30F6-A4AC-902B-1C7D-E573648CB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474" y="5393689"/>
            <a:ext cx="5705475" cy="663575"/>
          </a:xfrm>
        </p:spPr>
        <p:txBody>
          <a:bodyPr anchor="b" anchorCtr="0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187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693A-1B1D-2788-DBF4-4B7AB26814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285" y="908323"/>
            <a:ext cx="2296432" cy="1325563"/>
          </a:xfrm>
        </p:spPr>
        <p:txBody>
          <a:bodyPr>
            <a:normAutofit/>
          </a:bodyPr>
          <a:lstStyle>
            <a:lvl1pPr>
              <a:defRPr sz="1000" b="1" cap="all" spc="150" baseline="0">
                <a:latin typeface="+mn-lt"/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17AA9-BF87-B13C-9AC2-EB7263FB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4B8F58-8C46-9926-B993-D9B9306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55F3A09B-90B2-7B80-310E-6B2F6359281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362325" y="856528"/>
            <a:ext cx="8327390" cy="5198832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85842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FC95-33CD-016A-088C-44E1FD868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5FD6D-D56E-7513-38AF-DE7F248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222273E-7648-95E4-9631-1801EF8A3F2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122414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F843-C931-B2A3-9DF8-0033639BF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3A82-720A-A171-E376-65673E6FBE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8474" y="1198563"/>
            <a:ext cx="11186159" cy="4859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E983D5C-8051-E81C-8CCF-7AA3575B00B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965718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F843-C931-B2A3-9DF8-0033639BF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2892027-1020-BD60-1412-628FE6C67C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956628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203461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8445A50-4AFB-B1B6-EBBF-1FC77BD9A2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12506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81B58B4-4A92-A43F-5B03-6F05301CF1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411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537215-9358-E275-74CD-205CDD2448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411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1095076-E703-9083-F22C-194F6F09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363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D483FB3-2369-F38C-09F8-5914738CBA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8363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2B3CE0C-179E-5E52-1B16-BEB7862DA3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28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B7231D6-7213-AB36-DCC8-9329ADC3C2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728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6B7AD67C-5FDB-529B-FE48-69D0A01A20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80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6D1F7D17-E77C-A7D7-B422-0893625897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680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17A9D73-6728-42EF-7165-C894948FC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707746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text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987BD-7FE1-00E5-FE0C-78AC816EA9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EDDB2-77EC-A611-AFD5-74E47270A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2614C1-2E11-AB2B-5295-E9F15951A2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204166"/>
            <a:ext cx="3563938" cy="136970"/>
          </a:xfrm>
        </p:spPr>
        <p:txBody>
          <a:bodyPr/>
          <a:lstStyle>
            <a:lvl1pPr marL="0" indent="0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5A2B84-6EAB-120D-D732-63C45F606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5" y="2496311"/>
            <a:ext cx="3563938" cy="2087119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500"/>
              </a:spcBef>
              <a:spcAft>
                <a:spcPts val="500"/>
              </a:spcAft>
              <a:buNone/>
              <a:defRPr sz="1800" b="1">
                <a:latin typeface="+mj-lt"/>
              </a:defRPr>
            </a:lvl2pPr>
            <a:lvl3pPr marL="0" indent="0">
              <a:buNone/>
              <a:defRPr sz="1200">
                <a:latin typeface="+mn-lt"/>
              </a:defRPr>
            </a:lvl3pPr>
            <a:lvl4pPr marL="177800" indent="-177800">
              <a:defRPr sz="1200">
                <a:latin typeface="+mn-lt"/>
              </a:defRPr>
            </a:lvl4pPr>
            <a:lvl5pPr marL="358775" indent="-180975"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2CECABF-F1D6-01E4-D07D-749ED373772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4825" y="1198563"/>
            <a:ext cx="7378701" cy="485933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GB" dirty="0"/>
              <a:t>Insert content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B84C43B-8761-9BAA-2727-B025E1177D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05708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CEA-FF22-D7F6-8ACA-7CFE2C98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46672"/>
            <a:ext cx="11186160" cy="478853"/>
          </a:xfrm>
        </p:spPr>
        <p:txBody>
          <a:bodyPr anchor="b" anchorCtr="0"/>
          <a:lstStyle>
            <a:lvl1pPr>
              <a:defRPr sz="2600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3F843-C931-B2A3-9DF8-0033639BF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D232C-89AC-9793-3D67-5A830B2D43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75818DA-735E-ED2E-6091-D77B590D71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587A1F9-71F3-0FBF-487B-08AF0E83D6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59535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19C30-FE68-E022-6BCF-CF627EC4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7C42A-7B4B-07F2-F458-F14FB2064E47}"/>
              </a:ext>
            </a:extLst>
          </p:cNvPr>
          <p:cNvSpPr/>
          <p:nvPr userDrawn="1"/>
        </p:nvSpPr>
        <p:spPr>
          <a:xfrm>
            <a:off x="7188200" y="5602148"/>
            <a:ext cx="4491038" cy="410900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3A9F6-8CEE-1671-67E7-93BA08E4B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1689904"/>
            <a:ext cx="5588000" cy="226209"/>
          </a:xfrm>
        </p:spPr>
        <p:txBody>
          <a:bodyPr>
            <a:noAutofit/>
          </a:bodyPr>
          <a:lstStyle>
            <a:lvl1pPr marL="0" indent="0">
              <a:buNone/>
              <a:defRPr sz="10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12" y="2214694"/>
            <a:ext cx="5616575" cy="1824871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67514"/>
            <a:ext cx="5616575" cy="3581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4786147"/>
            <a:ext cx="5630863" cy="741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29177A1C-3D8D-6C32-B014-A383F7C36FC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88199" y="852116"/>
            <a:ext cx="4491038" cy="4757195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</p:spTree>
    <p:extLst>
      <p:ext uri="{BB962C8B-B14F-4D97-AF65-F5344CB8AC3E}">
        <p14:creationId xmlns:p14="http://schemas.microsoft.com/office/powerpoint/2010/main" val="17065326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180D2-3FBC-47BA-6057-218B893BFD44}"/>
              </a:ext>
            </a:extLst>
          </p:cNvPr>
          <p:cNvSpPr/>
          <p:nvPr userDrawn="1"/>
        </p:nvSpPr>
        <p:spPr>
          <a:xfrm>
            <a:off x="6223836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CC0C250-7D39-C90B-0DC1-AA803E4B01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3364229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</p:spTree>
    <p:extLst>
      <p:ext uri="{BB962C8B-B14F-4D97-AF65-F5344CB8AC3E}">
        <p14:creationId xmlns:p14="http://schemas.microsoft.com/office/powerpoint/2010/main" val="2537058563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94034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180D2-3FBC-47BA-6057-218B893BFD44}"/>
              </a:ext>
            </a:extLst>
          </p:cNvPr>
          <p:cNvSpPr/>
          <p:nvPr userDrawn="1"/>
        </p:nvSpPr>
        <p:spPr>
          <a:xfrm>
            <a:off x="4794033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48599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8598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948599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1948598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4034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4033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E0BCA3A-F80C-FE37-E845-3EFD825B56D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39468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21D95-9E5F-49E3-61A0-F3F03C31EAFF}"/>
              </a:ext>
            </a:extLst>
          </p:cNvPr>
          <p:cNvSpPr/>
          <p:nvPr userDrawn="1"/>
        </p:nvSpPr>
        <p:spPr>
          <a:xfrm>
            <a:off x="7639467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BA9515F-6E66-41EF-BF9B-A316834665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9468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4FE5FB-AA11-6EF8-AE9E-EC95614CD7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9467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7AEDA6F2-768B-B6EE-4EDB-CD7B69FB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4474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E8000C5-82D4-A625-AA69-15DC39712F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3837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180D2-3FBC-47BA-6057-218B893BFD44}"/>
              </a:ext>
            </a:extLst>
          </p:cNvPr>
          <p:cNvSpPr/>
          <p:nvPr userDrawn="1"/>
        </p:nvSpPr>
        <p:spPr>
          <a:xfrm>
            <a:off x="6223836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230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64229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230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3364229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1C8F37F5-F4C6-8343-AEB4-DD79F56AE6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837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F71D56B-E3B8-9B7E-52E2-809122BC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3836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1DACBDB-EDB4-B48F-15F7-6657C6F8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91BB0F8-2BDB-1265-C548-4BF0D5F43C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7364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B49C8F4-6226-0FAB-D09F-E0E4698F23B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7365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730270-4C22-03FD-3A37-32EF37F4BD65}"/>
              </a:ext>
            </a:extLst>
          </p:cNvPr>
          <p:cNvSpPr/>
          <p:nvPr userDrawn="1"/>
        </p:nvSpPr>
        <p:spPr>
          <a:xfrm>
            <a:off x="507364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C9C8A32-666D-F8A8-AB74-8D3A64EB7D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80701" y="4649591"/>
            <a:ext cx="2603934" cy="741363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8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94FEFA4-95AC-209F-B70D-02A3726449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0700" y="5472884"/>
            <a:ext cx="2603935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3EEFEF81-9DB8-7156-E3EA-62A977E0533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0701" y="1203961"/>
            <a:ext cx="2603934" cy="2903222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EA9DCE-C87D-A083-3AAF-F35D04BA750C}"/>
              </a:ext>
            </a:extLst>
          </p:cNvPr>
          <p:cNvSpPr/>
          <p:nvPr userDrawn="1"/>
        </p:nvSpPr>
        <p:spPr>
          <a:xfrm>
            <a:off x="9080700" y="4107182"/>
            <a:ext cx="2603934" cy="24383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339112C-7ABC-E52A-E85B-04D5B7C9D7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239834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32D6D15-B8EA-F8D7-9B12-DE7CED61CD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731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ACFE780-8552-3D12-4D12-2EC3EF9EF8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731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62C74BC-2F00-E149-C56F-90A31EB77F4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731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B452C-C949-CBE7-0038-74D06268192E}"/>
              </a:ext>
            </a:extLst>
          </p:cNvPr>
          <p:cNvSpPr/>
          <p:nvPr userDrawn="1"/>
        </p:nvSpPr>
        <p:spPr>
          <a:xfrm>
            <a:off x="59731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5E9E2341-511F-BF98-A86B-1E7EFA9D59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83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6D22C38-681B-7DDD-43E8-5B4C6FCC04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283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7811DF8-7EF9-271A-77A3-FEA18B0E2C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85283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F58DA3-EAF4-CBAA-9B0B-89A8137B6C66}"/>
              </a:ext>
            </a:extLst>
          </p:cNvPr>
          <p:cNvSpPr/>
          <p:nvPr userDrawn="1"/>
        </p:nvSpPr>
        <p:spPr>
          <a:xfrm>
            <a:off x="285283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A710E7B-24F6-4C23-56CF-B5E66B5EFA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0835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00B52502-F0C9-EA82-298B-5260339115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835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9F1DEF40-E328-A9BF-C6BF-AF6EB333EA6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0835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E28DC2-91A1-3ABE-34AA-8BAD133F7E85}"/>
              </a:ext>
            </a:extLst>
          </p:cNvPr>
          <p:cNvSpPr/>
          <p:nvPr userDrawn="1"/>
        </p:nvSpPr>
        <p:spPr>
          <a:xfrm>
            <a:off x="510835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ACDDCF9-F7E1-ED4A-6D9B-B78DFE39D1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6387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6167F1AE-DECE-20C0-790F-1A616529E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6387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0F76211C-5CAB-5FE0-6082-79E5B343549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6387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852F2B-DC33-4275-83A1-FA04A7A07263}"/>
              </a:ext>
            </a:extLst>
          </p:cNvPr>
          <p:cNvSpPr/>
          <p:nvPr userDrawn="1"/>
        </p:nvSpPr>
        <p:spPr>
          <a:xfrm>
            <a:off x="736387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D91AD647-F0DF-52E7-9208-E2AB9683FF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9398" y="4305701"/>
            <a:ext cx="1973162" cy="642220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04AC145D-C063-5A3E-22B3-1FF2568FFE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9399" y="4989792"/>
            <a:ext cx="1973162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641233BA-895D-06C9-B160-40034711D3C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619398" y="1676403"/>
            <a:ext cx="1973162" cy="2186941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2CD13-55C0-C3B2-ED5F-FACAA2DA5FD8}"/>
              </a:ext>
            </a:extLst>
          </p:cNvPr>
          <p:cNvSpPr/>
          <p:nvPr userDrawn="1"/>
        </p:nvSpPr>
        <p:spPr>
          <a:xfrm>
            <a:off x="9619398" y="3863344"/>
            <a:ext cx="1973162" cy="195576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2897442-6F1E-2C0F-7A87-87C289116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326914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8F0DF69-2BA6-B35B-96A6-70BFBD2F3B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0880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A08EA4AB-8917-D71E-FAE4-B5ABAA7E09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00880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15A7EE-C9B9-6081-BBC2-E894F8EEF9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1242059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6341DD-A717-2ECC-2203-9AABFBA3BE3B}"/>
              </a:ext>
            </a:extLst>
          </p:cNvPr>
          <p:cNvSpPr/>
          <p:nvPr userDrawn="1"/>
        </p:nvSpPr>
        <p:spPr>
          <a:xfrm>
            <a:off x="507365" y="2994656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8998104C-C29A-061B-9A01-5F425BB10C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6122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F84F6B9-3953-8DC2-2133-284B301381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6122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7C8C17D8-146F-47A2-81F6-17B736448DC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32607" y="1242059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74B43B-73FC-EFF5-0946-107B6136BECD}"/>
              </a:ext>
            </a:extLst>
          </p:cNvPr>
          <p:cNvSpPr/>
          <p:nvPr userDrawn="1"/>
        </p:nvSpPr>
        <p:spPr>
          <a:xfrm>
            <a:off x="4332607" y="2994656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59A2299C-EDBE-C412-1B8F-5F684E55CD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6915" y="1797247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9A20DA28-6A42-9881-F76C-1C8AA77F0B3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46915" y="2456101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13CF59B4-1481-4032-FFAE-E8D4CD24D3A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53400" y="1242059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94155B-1967-AB74-0384-4A0877E0EA15}"/>
              </a:ext>
            </a:extLst>
          </p:cNvPr>
          <p:cNvSpPr/>
          <p:nvPr userDrawn="1"/>
        </p:nvSpPr>
        <p:spPr>
          <a:xfrm>
            <a:off x="8153400" y="2994656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4ED284D-128F-1E8A-0C38-215FCBEC6A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0880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33F802B-22BB-D384-A018-054CB4AF7DF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00880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C3722DCC-5BE3-3CA9-CFC0-23C71084AEB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7365" y="3675852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A6BD8D-8556-7F62-AE99-C218DFCC0D7A}"/>
              </a:ext>
            </a:extLst>
          </p:cNvPr>
          <p:cNvSpPr/>
          <p:nvPr userDrawn="1"/>
        </p:nvSpPr>
        <p:spPr>
          <a:xfrm>
            <a:off x="507365" y="5428449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AC2558DE-30A7-DA5D-C917-232B761B33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6122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80C06AC-F7F6-9BAC-6AE9-294AA8D8913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6122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E154950-6960-932C-D528-5169B40C20E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32607" y="3675852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9EA2A6-55F5-CF5D-8432-1892BAC4786E}"/>
              </a:ext>
            </a:extLst>
          </p:cNvPr>
          <p:cNvSpPr/>
          <p:nvPr userDrawn="1"/>
        </p:nvSpPr>
        <p:spPr>
          <a:xfrm>
            <a:off x="4332607" y="5428449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8732CB3E-D11F-E145-7AFB-7815493B837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46915" y="4231040"/>
            <a:ext cx="1767260" cy="642220"/>
          </a:xfr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509AFA8B-03F1-F4C7-E611-022DA267CA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46915" y="4889894"/>
            <a:ext cx="1767260" cy="7011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63FB8F08-D54C-B71D-F4AD-F2F33BCF8B0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53400" y="3675852"/>
            <a:ext cx="1646555" cy="1752597"/>
          </a:xfrm>
          <a:solidFill>
            <a:srgbClr val="E0DDDA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A22EFA-F601-54AB-FDE8-EE4F23824900}"/>
              </a:ext>
            </a:extLst>
          </p:cNvPr>
          <p:cNvSpPr/>
          <p:nvPr userDrawn="1"/>
        </p:nvSpPr>
        <p:spPr>
          <a:xfrm>
            <a:off x="8153400" y="5428449"/>
            <a:ext cx="1646555" cy="16256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8CBCE77A-F76E-BC02-D018-35451A544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365347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prof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4D7C42A-7B4B-07F2-F458-F14FB2064E47}"/>
              </a:ext>
            </a:extLst>
          </p:cNvPr>
          <p:cNvSpPr/>
          <p:nvPr userDrawn="1"/>
        </p:nvSpPr>
        <p:spPr>
          <a:xfrm>
            <a:off x="4749800" y="1597490"/>
            <a:ext cx="2675128" cy="2663613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19C30-FE68-E022-6BCF-CF627EC4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6AE87-5471-42E9-1528-88E1D631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60A28D-D82E-C46B-4732-CF1002DAC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7808" y="2144916"/>
            <a:ext cx="920496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3F62EBE-1C46-8DAF-DB10-FE108D6F91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7808" y="4342835"/>
            <a:ext cx="9204960" cy="345363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A4CC3-1DB0-C3A8-0DCB-61B1937900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7808" y="5001255"/>
            <a:ext cx="9204960" cy="74136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spc="0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Email here</a:t>
            </a:r>
          </a:p>
          <a:p>
            <a:pPr lvl="0"/>
            <a:r>
              <a:rPr lang="en-US" dirty="0"/>
              <a:t>Phone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C446C6B-573B-9CCB-65B7-1B6272974B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404128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6E870C-D2FE-D65D-0696-1B59422ACB7D}"/>
              </a:ext>
            </a:extLst>
          </p:cNvPr>
          <p:cNvSpPr/>
          <p:nvPr userDrawn="1"/>
        </p:nvSpPr>
        <p:spPr>
          <a:xfrm>
            <a:off x="2807716" y="2201493"/>
            <a:ext cx="1947164" cy="194378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579D8F3-06C9-258E-4C62-A9FE9C87BA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0538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D958D63-35B3-65B0-C1D0-16168D0E3B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0538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ECB34F-BBCD-B911-B6E9-BC64974A87E7}"/>
              </a:ext>
            </a:extLst>
          </p:cNvPr>
          <p:cNvSpPr/>
          <p:nvPr userDrawn="1"/>
        </p:nvSpPr>
        <p:spPr>
          <a:xfrm>
            <a:off x="7470859" y="2201493"/>
            <a:ext cx="1947164" cy="1943788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9CE8D15-17B4-D9C4-F819-CE75CCFD95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3681" y="2494221"/>
            <a:ext cx="4541520" cy="1824871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9E6C704-DF49-0B64-952D-E8901AE849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73681" y="4335444"/>
            <a:ext cx="454152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D1AE0BC-BC28-34A9-5082-C2C516D581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2715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text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81B58B4-4A92-A43F-5B03-6F05301CF1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411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537215-9358-E275-74CD-205CDD2448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411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1095076-E703-9083-F22C-194F6F09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363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D483FB3-2369-F38C-09F8-5914738CBA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8363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2B3CE0C-179E-5E52-1B16-BEB7862DA3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28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B7231D6-7213-AB36-DCC8-9329ADC3C2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728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6B7AD67C-5FDB-529B-FE48-69D0A01A20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80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6D1F7D17-E77C-A7D7-B422-0893625897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680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17A9D73-6728-42EF-7165-C894948FC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747785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BA3883-FABB-74E2-2272-3FBA34AB3AAA}"/>
              </a:ext>
            </a:extLst>
          </p:cNvPr>
          <p:cNvSpPr/>
          <p:nvPr userDrawn="1"/>
        </p:nvSpPr>
        <p:spPr>
          <a:xfrm>
            <a:off x="1878964" y="2296495"/>
            <a:ext cx="1504315" cy="1452545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9B2800A-8713-8944-744E-E726E2EE82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37920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4A33A46-549E-94AE-9D6F-8F3C8C4BA3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7920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035C55-BDAA-D2DC-AC24-A1DA534EDEC0}"/>
              </a:ext>
            </a:extLst>
          </p:cNvPr>
          <p:cNvSpPr/>
          <p:nvPr userDrawn="1"/>
        </p:nvSpPr>
        <p:spPr>
          <a:xfrm>
            <a:off x="5321975" y="2296495"/>
            <a:ext cx="1504315" cy="1452545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24681FE-6B7C-7BE9-875A-6F772227C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0931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98ED037F-ACAF-B496-D162-96392B47D0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0931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C6930F-D1C8-5DB2-066E-51076A6AD841}"/>
              </a:ext>
            </a:extLst>
          </p:cNvPr>
          <p:cNvSpPr/>
          <p:nvPr userDrawn="1"/>
        </p:nvSpPr>
        <p:spPr>
          <a:xfrm>
            <a:off x="8764669" y="2296495"/>
            <a:ext cx="1504315" cy="1452545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A00A412-E550-60A3-EB51-C22088310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23625" y="2601575"/>
            <a:ext cx="3027680" cy="1080409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44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70B8096A-62A0-DCC3-3B67-4B61D046B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23625" y="4070662"/>
            <a:ext cx="3027680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C9840B6-E3CC-2470-AA1D-CF6484BE87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0152286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AABA20-C666-6016-EB2D-7C348EA5A8E6}"/>
              </a:ext>
            </a:extLst>
          </p:cNvPr>
          <p:cNvSpPr/>
          <p:nvPr userDrawn="1"/>
        </p:nvSpPr>
        <p:spPr>
          <a:xfrm>
            <a:off x="1685291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81B58B4-4A92-A43F-5B03-6F05301CF1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411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537215-9358-E275-74CD-205CDD2448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411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2996C-531D-F78D-FFA7-378E77DBEF5D}"/>
              </a:ext>
            </a:extLst>
          </p:cNvPr>
          <p:cNvSpPr/>
          <p:nvPr userDrawn="1"/>
        </p:nvSpPr>
        <p:spPr>
          <a:xfrm>
            <a:off x="4194811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1095076-E703-9083-F22C-194F6F09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363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D483FB3-2369-F38C-09F8-5914738CBA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8363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0E6116-8484-8002-677C-A19978474E91}"/>
              </a:ext>
            </a:extLst>
          </p:cNvPr>
          <p:cNvSpPr/>
          <p:nvPr userDrawn="1"/>
        </p:nvSpPr>
        <p:spPr>
          <a:xfrm>
            <a:off x="6688455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2B3CE0C-179E-5E52-1B16-BEB7862DA3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28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B7231D6-7213-AB36-DCC8-9329ADC3C2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728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E19B10-2654-7913-5809-51BFBF335005}"/>
              </a:ext>
            </a:extLst>
          </p:cNvPr>
          <p:cNvSpPr/>
          <p:nvPr userDrawn="1"/>
        </p:nvSpPr>
        <p:spPr>
          <a:xfrm>
            <a:off x="9197975" y="258529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6B7AD67C-5FDB-529B-FE48-69D0A01A20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80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6D1F7D17-E77C-A7D7-B422-0893625897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680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17A9D73-6728-42EF-7165-C894948FC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899386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04A8F9-E351-9E97-79A7-014AB1792828}"/>
              </a:ext>
            </a:extLst>
          </p:cNvPr>
          <p:cNvSpPr/>
          <p:nvPr userDrawn="1"/>
        </p:nvSpPr>
        <p:spPr>
          <a:xfrm>
            <a:off x="831851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3B7426A9-F343-AB56-58F8-52C9928BA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F0DD3CE-5EC7-7E1E-BDEF-41B4E314B4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8967B-B7D1-ED08-4388-51AA8A32990B}"/>
              </a:ext>
            </a:extLst>
          </p:cNvPr>
          <p:cNvSpPr/>
          <p:nvPr userDrawn="1"/>
        </p:nvSpPr>
        <p:spPr>
          <a:xfrm>
            <a:off x="3128011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9B99E9F-7FAA-A824-AFDE-76320AD061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558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28C4C4-F662-2FF4-ACF1-09D74C477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558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1D492F-F766-90CF-75C3-8525E252A97B}"/>
              </a:ext>
            </a:extLst>
          </p:cNvPr>
          <p:cNvSpPr/>
          <p:nvPr userDrawn="1"/>
        </p:nvSpPr>
        <p:spPr>
          <a:xfrm>
            <a:off x="5438458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20116437-1EA0-0149-FEB6-975C508A52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032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C9FBE71-883B-23E3-68C4-36E154F07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032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03BE05-77CC-CF4C-E952-EF2FC9174463}"/>
              </a:ext>
            </a:extLst>
          </p:cNvPr>
          <p:cNvSpPr/>
          <p:nvPr userDrawn="1"/>
        </p:nvSpPr>
        <p:spPr>
          <a:xfrm>
            <a:off x="7748905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BD29DDD-CBF0-9DBD-0D50-CDDB54B6DB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6479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E095ADF-E8E5-C13A-B697-CF2B71D557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6479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E8B617-412D-105C-7892-BC92DB5B2FED}"/>
              </a:ext>
            </a:extLst>
          </p:cNvPr>
          <p:cNvSpPr/>
          <p:nvPr userDrawn="1"/>
        </p:nvSpPr>
        <p:spPr>
          <a:xfrm>
            <a:off x="10059352" y="259545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6A627FA-AC0B-5C78-88A1-944EA7A68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06926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E707882B-874D-690B-A48A-039C2CD41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926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A0709B-12BF-CF9A-D8D3-80BE8EBD4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94319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90892-AD60-8E69-A041-FB64C7D7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588CC2-4061-D4C0-9504-7BA394CD6436}"/>
              </a:ext>
            </a:extLst>
          </p:cNvPr>
          <p:cNvSpPr/>
          <p:nvPr userDrawn="1"/>
        </p:nvSpPr>
        <p:spPr>
          <a:xfrm>
            <a:off x="1797051" y="1487371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84E615-EE5D-DEF4-A1C3-1F76653F7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625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B5BC9E50-6433-4B22-4886-F4C3DD3AC7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4625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AADAC8-4C62-E56D-1418-179404DAC864}"/>
              </a:ext>
            </a:extLst>
          </p:cNvPr>
          <p:cNvSpPr/>
          <p:nvPr userDrawn="1"/>
        </p:nvSpPr>
        <p:spPr>
          <a:xfrm>
            <a:off x="5437505" y="1487371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9278A9A-744B-A46E-9D72-43AAFEA1A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5079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45FB1D4-0333-A30A-98E8-6B11CE7D1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5079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4AED2E-C8AC-F107-D407-6D9FEFFF31BB}"/>
              </a:ext>
            </a:extLst>
          </p:cNvPr>
          <p:cNvSpPr/>
          <p:nvPr userDrawn="1"/>
        </p:nvSpPr>
        <p:spPr>
          <a:xfrm>
            <a:off x="9079866" y="1487371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30E0D7F-3BD7-6F33-60D3-B174746756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440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E6CBB9E-2EAA-06AE-F8BF-07A65F7B5D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440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85DB14-5206-3E67-CD08-7313E834E2EF}"/>
              </a:ext>
            </a:extLst>
          </p:cNvPr>
          <p:cNvSpPr/>
          <p:nvPr userDrawn="1"/>
        </p:nvSpPr>
        <p:spPr>
          <a:xfrm>
            <a:off x="1797051" y="361092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7965029-52CE-00A8-43A0-5D92993E26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4625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30EB2AD-A9F2-1AAA-28AF-2CA4D3FF93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4625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43BB51-CCE6-1CF2-EDF9-7BDB6F9D0AB6}"/>
              </a:ext>
            </a:extLst>
          </p:cNvPr>
          <p:cNvSpPr/>
          <p:nvPr userDrawn="1"/>
        </p:nvSpPr>
        <p:spPr>
          <a:xfrm>
            <a:off x="5437505" y="361092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3271DF8-A6DE-6D8A-E460-7450DD60D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5079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0224FDF-D488-062A-BDE3-3EC37C9D2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5079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7F606-AD83-30CC-5C94-A6C0F6385F67}"/>
              </a:ext>
            </a:extLst>
          </p:cNvPr>
          <p:cNvSpPr/>
          <p:nvPr userDrawn="1"/>
        </p:nvSpPr>
        <p:spPr>
          <a:xfrm>
            <a:off x="9079866" y="3610927"/>
            <a:ext cx="1316990" cy="1339004"/>
          </a:xfrm>
          <a:prstGeom prst="rect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D736047-1555-A08D-6C44-08F9F3674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7440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3AFECC1-48D4-288C-D9D8-D8B6AAB1F1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7440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2BB1CAD-897E-9818-1EA8-CD11B853A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0175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38F0-9685-7B00-45AD-21D9EC85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6F2B2-D5EF-EB83-4F57-950B6F1F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CFEBCC-2F1F-2B7C-6CB9-4B79B61D30F6}"/>
              </a:ext>
            </a:extLst>
          </p:cNvPr>
          <p:cNvSpPr/>
          <p:nvPr userDrawn="1"/>
        </p:nvSpPr>
        <p:spPr>
          <a:xfrm>
            <a:off x="6906112" y="1765265"/>
            <a:ext cx="3321330" cy="3321330"/>
          </a:xfrm>
          <a:prstGeom prst="ellipse">
            <a:avLst/>
          </a:prstGeom>
          <a:solidFill>
            <a:srgbClr val="FFEF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F3E365-0BE5-A02E-EEC0-7D3829F01778}"/>
              </a:ext>
            </a:extLst>
          </p:cNvPr>
          <p:cNvSpPr/>
          <p:nvPr userDrawn="1"/>
        </p:nvSpPr>
        <p:spPr>
          <a:xfrm>
            <a:off x="6723462" y="1582615"/>
            <a:ext cx="3686630" cy="3686630"/>
          </a:xfrm>
          <a:prstGeom prst="ellips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7A41F0-8C83-86C0-5B51-CA6CBED8A0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579" y="772671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0301C6-A532-7DB7-0EFC-7971FD049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4367213" cy="22050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2C40C10-0E3A-90C9-9C29-5A61169B48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81219" y="1303232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CA5A8384-F8F3-7D4A-CA36-0F200E626C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672179" y="2884507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4F916F3-D8BF-3527-842E-2ECDF66F45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2707" y="4319960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8BD36EE-36D7-03DA-B4FB-54D63AA8BF5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87046" y="5445422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A84D55-11F5-13CC-EC80-13FD9EBB65C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00051" y="5445421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1742AAD-E78C-DB4E-6C91-B44C7A7E09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640451" y="4319959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24A42C6C-5F62-AA79-6DEF-CCE0BC4338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86291" y="2922959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1E5A6FE-FF2F-69E6-488A-E9F9FBFD9B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939" y="1290443"/>
            <a:ext cx="1040396" cy="510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D0B0C4-1CE1-587A-5086-626FB71E4AB4}"/>
              </a:ext>
            </a:extLst>
          </p:cNvPr>
          <p:cNvSpPr/>
          <p:nvPr userDrawn="1"/>
        </p:nvSpPr>
        <p:spPr>
          <a:xfrm>
            <a:off x="7317585" y="200760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1C02F9E-C2D3-0FFE-FF50-77B1058C124D}"/>
              </a:ext>
            </a:extLst>
          </p:cNvPr>
          <p:cNvSpPr/>
          <p:nvPr userDrawn="1"/>
        </p:nvSpPr>
        <p:spPr>
          <a:xfrm>
            <a:off x="8536922" y="154995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C349D6A-562C-AF9C-C455-B9B567CF9B09}"/>
              </a:ext>
            </a:extLst>
          </p:cNvPr>
          <p:cNvSpPr/>
          <p:nvPr userDrawn="1"/>
        </p:nvSpPr>
        <p:spPr>
          <a:xfrm>
            <a:off x="9751658" y="200760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CC3C08-49A1-D3FE-D0DD-14A3BDC304B6}"/>
              </a:ext>
            </a:extLst>
          </p:cNvPr>
          <p:cNvSpPr/>
          <p:nvPr userDrawn="1"/>
        </p:nvSpPr>
        <p:spPr>
          <a:xfrm>
            <a:off x="10347589" y="302416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A73C1FA-A0EE-B18B-D250-B57E411A822B}"/>
              </a:ext>
            </a:extLst>
          </p:cNvPr>
          <p:cNvSpPr/>
          <p:nvPr userDrawn="1"/>
        </p:nvSpPr>
        <p:spPr>
          <a:xfrm>
            <a:off x="6725759" y="3024169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034FB6-63B0-1F49-D5A1-81DEB0D3B815}"/>
              </a:ext>
            </a:extLst>
          </p:cNvPr>
          <p:cNvSpPr/>
          <p:nvPr userDrawn="1"/>
        </p:nvSpPr>
        <p:spPr>
          <a:xfrm>
            <a:off x="6836882" y="4103282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D9B0534-5536-718A-0D60-EA7F88EECABC}"/>
              </a:ext>
            </a:extLst>
          </p:cNvPr>
          <p:cNvSpPr/>
          <p:nvPr userDrawn="1"/>
        </p:nvSpPr>
        <p:spPr>
          <a:xfrm>
            <a:off x="10236757" y="4103282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D21C425-4F20-1C85-4743-8EB2B8FB6E9E}"/>
              </a:ext>
            </a:extLst>
          </p:cNvPr>
          <p:cNvSpPr/>
          <p:nvPr userDrawn="1"/>
        </p:nvSpPr>
        <p:spPr>
          <a:xfrm>
            <a:off x="9700435" y="4827846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CAD799-AC35-35A7-D361-8F2AEC78CA9B}"/>
              </a:ext>
            </a:extLst>
          </p:cNvPr>
          <p:cNvSpPr/>
          <p:nvPr userDrawn="1"/>
        </p:nvSpPr>
        <p:spPr>
          <a:xfrm>
            <a:off x="7379274" y="4827846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3A62B5-13EB-08D7-759E-3AB11A413B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4332" y="3152795"/>
            <a:ext cx="2070201" cy="52561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196221-7C24-5A50-4B83-2D088AAE50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6040DD-8DDB-A4E9-B019-E233F63FD386}"/>
              </a:ext>
            </a:extLst>
          </p:cNvPr>
          <p:cNvSpPr/>
          <p:nvPr userDrawn="1"/>
        </p:nvSpPr>
        <p:spPr>
          <a:xfrm>
            <a:off x="8536922" y="5242388"/>
            <a:ext cx="65312" cy="65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087580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990AD4-9739-C786-E2FA-7909E611A966}"/>
              </a:ext>
            </a:extLst>
          </p:cNvPr>
          <p:cNvSpPr/>
          <p:nvPr userDrawn="1"/>
        </p:nvSpPr>
        <p:spPr>
          <a:xfrm>
            <a:off x="4309872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827CD-DCF9-CDDE-0F87-B952A222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5F088F6-6268-852E-4D49-B338E7D60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59175" cy="22050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6293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232DE9-4A65-CEBF-F670-021F7A702E29}"/>
              </a:ext>
            </a:extLst>
          </p:cNvPr>
          <p:cNvSpPr/>
          <p:nvPr userDrawn="1"/>
        </p:nvSpPr>
        <p:spPr>
          <a:xfrm>
            <a:off x="6165088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4DEC23C-4C30-7D36-9E56-B424C6225C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1509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5DF934F-F110-EE55-B3FF-A74E702C397A}"/>
              </a:ext>
            </a:extLst>
          </p:cNvPr>
          <p:cNvSpPr/>
          <p:nvPr userDrawn="1"/>
        </p:nvSpPr>
        <p:spPr>
          <a:xfrm>
            <a:off x="8020304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D55CA11-D90E-25F4-4780-1FE1A7D20B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6725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689A66-2B7E-701F-1E71-5EAE97CCEBE4}"/>
              </a:ext>
            </a:extLst>
          </p:cNvPr>
          <p:cNvSpPr/>
          <p:nvPr userDrawn="1"/>
        </p:nvSpPr>
        <p:spPr>
          <a:xfrm>
            <a:off x="9875520" y="37795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D76FF160-92C4-E92A-D1BC-E538F35033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61941" y="66091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1737C9-1C58-81F1-DC14-901F92498633}"/>
              </a:ext>
            </a:extLst>
          </p:cNvPr>
          <p:cNvSpPr/>
          <p:nvPr userDrawn="1"/>
        </p:nvSpPr>
        <p:spPr>
          <a:xfrm>
            <a:off x="4309872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D293E825-1711-5B60-0306-674F8B018C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96293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192C07-52A7-84E3-28EA-8408970E46B0}"/>
              </a:ext>
            </a:extLst>
          </p:cNvPr>
          <p:cNvSpPr/>
          <p:nvPr userDrawn="1"/>
        </p:nvSpPr>
        <p:spPr>
          <a:xfrm>
            <a:off x="6165088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E5731BE9-80CD-7260-1257-F88BEA411B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51509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B0D749-0093-907C-EEA9-29E87B0CC906}"/>
              </a:ext>
            </a:extLst>
          </p:cNvPr>
          <p:cNvSpPr/>
          <p:nvPr userDrawn="1"/>
        </p:nvSpPr>
        <p:spPr>
          <a:xfrm>
            <a:off x="8020304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53457DE-B04F-8FA8-31F4-A352F86B48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06725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3D524E-AD16-D069-39A7-F84ADD09EE87}"/>
              </a:ext>
            </a:extLst>
          </p:cNvPr>
          <p:cNvSpPr/>
          <p:nvPr userDrawn="1"/>
        </p:nvSpPr>
        <p:spPr>
          <a:xfrm>
            <a:off x="9875520" y="183273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745E74-6FF6-C1C5-143E-7068C6E6CE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1941" y="211569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7EDA7A-C355-3BE0-3089-EB27E5AA56AD}"/>
              </a:ext>
            </a:extLst>
          </p:cNvPr>
          <p:cNvSpPr/>
          <p:nvPr userDrawn="1"/>
        </p:nvSpPr>
        <p:spPr>
          <a:xfrm>
            <a:off x="4309872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93F8646-304C-8D95-2FF0-FC49C44378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96293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599FE50-5407-4576-A395-3A04CC7D77DF}"/>
              </a:ext>
            </a:extLst>
          </p:cNvPr>
          <p:cNvSpPr/>
          <p:nvPr userDrawn="1"/>
        </p:nvSpPr>
        <p:spPr>
          <a:xfrm>
            <a:off x="6165088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D020A432-1858-723B-483D-0D44830CB0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1509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F8D64EF-7D23-944E-2307-D5E5F0594686}"/>
              </a:ext>
            </a:extLst>
          </p:cNvPr>
          <p:cNvSpPr/>
          <p:nvPr userDrawn="1"/>
        </p:nvSpPr>
        <p:spPr>
          <a:xfrm>
            <a:off x="8020304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0D2178F6-4623-5767-384B-8D57539ECC9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06725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1B007B-CBF8-2554-C280-1AE27B36F9C3}"/>
              </a:ext>
            </a:extLst>
          </p:cNvPr>
          <p:cNvSpPr/>
          <p:nvPr userDrawn="1"/>
        </p:nvSpPr>
        <p:spPr>
          <a:xfrm>
            <a:off x="9875520" y="3287522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D866149F-5DCF-2570-AEEA-55ACF24C87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61941" y="3570481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AA20FC-5C94-CDC2-F852-387053C1AD53}"/>
              </a:ext>
            </a:extLst>
          </p:cNvPr>
          <p:cNvSpPr/>
          <p:nvPr userDrawn="1"/>
        </p:nvSpPr>
        <p:spPr>
          <a:xfrm>
            <a:off x="4309872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0ECFE866-2FCF-F72A-0793-DED13B7D696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96293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B4F3F5C-7663-4C1B-DE17-632DA1962BC7}"/>
              </a:ext>
            </a:extLst>
          </p:cNvPr>
          <p:cNvSpPr/>
          <p:nvPr userDrawn="1"/>
        </p:nvSpPr>
        <p:spPr>
          <a:xfrm>
            <a:off x="6165088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C4BC95CF-0A2A-B9CE-A04E-3BD23D892C3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51509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2E07E8-EFCC-E9FF-7DE4-CAE4FD176A75}"/>
              </a:ext>
            </a:extLst>
          </p:cNvPr>
          <p:cNvSpPr/>
          <p:nvPr userDrawn="1"/>
        </p:nvSpPr>
        <p:spPr>
          <a:xfrm>
            <a:off x="8020304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E40BEF21-C6D0-3079-D5AA-DD2A836313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06725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1884EAB-3882-EC71-29CF-7FECDFDC06D4}"/>
              </a:ext>
            </a:extLst>
          </p:cNvPr>
          <p:cNvSpPr/>
          <p:nvPr userDrawn="1"/>
        </p:nvSpPr>
        <p:spPr>
          <a:xfrm>
            <a:off x="9875520" y="4742307"/>
            <a:ext cx="1804416" cy="1395984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8897F597-5862-68F3-C01F-AA56CF207D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61941" y="5025266"/>
            <a:ext cx="1437781" cy="83260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BFE8A11-39D5-BA69-0C78-01771EDDBF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6983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990AD4-9739-C786-E2FA-7909E611A966}"/>
              </a:ext>
            </a:extLst>
          </p:cNvPr>
          <p:cNvSpPr/>
          <p:nvPr userDrawn="1"/>
        </p:nvSpPr>
        <p:spPr>
          <a:xfrm>
            <a:off x="4309872" y="377952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827CD-DCF9-CDDE-0F87-B952A222D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5F088F6-6268-852E-4D49-B338E7D60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59175" cy="220503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0453" y="1087631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C7CCEBC-8432-7966-941F-E4A24832F952}"/>
              </a:ext>
            </a:extLst>
          </p:cNvPr>
          <p:cNvSpPr/>
          <p:nvPr userDrawn="1"/>
        </p:nvSpPr>
        <p:spPr>
          <a:xfrm>
            <a:off x="8067167" y="377952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9FD413AB-2E78-FB74-74D6-E006BCF5C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17748" y="1087631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31F73C-154B-B9DC-3F8D-868982870ACD}"/>
              </a:ext>
            </a:extLst>
          </p:cNvPr>
          <p:cNvSpPr/>
          <p:nvPr userDrawn="1"/>
        </p:nvSpPr>
        <p:spPr>
          <a:xfrm>
            <a:off x="4309872" y="3308887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527C3740-E7EF-4503-EF9A-FD7FB4E02E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0453" y="4018566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3B772B6-433F-8D5A-BAE8-5DECAAF2E58F}"/>
              </a:ext>
            </a:extLst>
          </p:cNvPr>
          <p:cNvSpPr/>
          <p:nvPr userDrawn="1"/>
        </p:nvSpPr>
        <p:spPr>
          <a:xfrm>
            <a:off x="8067167" y="3308887"/>
            <a:ext cx="3645408" cy="2842768"/>
          </a:xfrm>
          <a:prstGeom prst="roundRect">
            <a:avLst>
              <a:gd name="adj" fmla="val 4877"/>
            </a:avLst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3C5C4FF8-EFF0-525B-AC31-63E6EB52C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17748" y="4018566"/>
            <a:ext cx="2745247" cy="1426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EA53734-4559-36C5-821F-FECD2367F6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790188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53F07-81B4-92C9-D542-4688D3FDF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C386B-AC4C-1661-3738-3EE4EBE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65ED30-6F81-42BC-413E-62989190C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3"/>
            <a:ext cx="11185525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D2E224-42BE-1397-9CD2-D8A34CF70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04585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A785293-4DE9-5285-51B2-9F28A69E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2023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3DAB1E6-4934-6CB3-7F6C-6FA213DF1B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684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5557E-918F-7281-37B5-E9BCEE11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BEE09-B805-5734-90F2-08EFCCA8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44734B0-CE05-EDBD-C257-B256CCC024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3554412" cy="501427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6715884-7493-57EF-1A3E-D84E8A7955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2763" y="512763"/>
            <a:ext cx="3554412" cy="501427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E76838-E4FB-16F3-784E-3F2DFD5AC1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587" y="512763"/>
            <a:ext cx="3554412" cy="501427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43E3F3A-C597-4D7E-0143-A7BAD8A7EC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995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9">
          <p15:clr>
            <a:srgbClr val="FBAE40"/>
          </p15:clr>
        </p15:guide>
        <p15:guide id="2" pos="271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4 text profil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81B58B4-4A92-A43F-5B03-6F05301CF1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411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537215-9358-E275-74CD-205CDD2448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411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01095076-E703-9083-F22C-194F6F09B6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83637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D483FB3-2369-F38C-09F8-5914738CBA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83637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2B3CE0C-179E-5E52-1B16-BEB7862DA3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28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B7231D6-7213-AB36-DCC8-9329ADC3C2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728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6B7AD67C-5FDB-529B-FE48-69D0A01A20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801" y="2895600"/>
            <a:ext cx="2331084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6D1F7D17-E77C-A7D7-B422-0893625897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6801" y="4104386"/>
            <a:ext cx="2331084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17A9D73-6728-42EF-7165-C894948FC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ED3FFEC-7321-A504-D1CE-2C72E9E128E2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9012217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A107C-3403-D087-9386-674AB400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0A80-A45E-ABB5-74AD-22950821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A59F5F-923A-3B98-4C60-4F92E6F84E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17242CE-C7F6-5395-DB63-C552E1216A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338BAE3-DCB4-B6C1-7386-3AF319A1B6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C516D22-C30F-B776-2329-5EC3D5ABA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5A734-03D2-A4DF-2DB5-02F9645700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581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7E97D-9DA7-9C06-D0E2-15EFE10A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16F43-30F7-7A7B-FC63-8639570B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8AA6BE1-8051-E916-A106-BA6F6A49C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FFC9C83-507E-951D-67C0-23CD3B5064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1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0279-EDB0-535C-FB32-139CC29235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3599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9976A4-A611-DC1C-7F3D-264157E9F7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99549" y="512764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B2298D5-FEF9-5400-5DFC-5B393C62FC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00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D7DAD5-6EBD-CAAE-FBAF-F24D430C8A5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A40EBC1-A073-53C1-DC4F-3844DC477D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359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D41A6A-6C15-CF3C-73E7-A39F72EECE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ACF5107-C8AF-3072-051A-8B839D94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8715301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2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1CCDF66-61D9-D382-373A-400A1C6F6B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C16A703-AA8C-5FAE-AD5B-6C104043BC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402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3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CB56047-96C1-3083-8768-ED207EA5B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511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4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FE9A-41D4-20AF-E5D4-2781E4F2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7D83E21-9690-C379-1227-7601E6F562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B81F353-5EB7-5068-7A3E-556A1EBC06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754BF79-819B-D693-DDD5-D0F9E58E7E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0817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large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14E8B-066A-5A88-3217-29111AC66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Amazon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52B77-3CF9-950F-41AF-974F450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3F02D1-035E-3925-52DB-C116255340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416560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16C70E4-4A92-FAF0-E5CC-47E6BA04E7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397670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9805AAD-6751-883A-A82A-4F15486C979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560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18791D2-0389-57D1-8549-517E589632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397670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4853485-3387-E8D9-696C-54466325BA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55657" y="39767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42DDB9-6048-3EBF-78C3-169C3C120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55657" y="2626996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A40D006-1656-5572-EBA4-F4D9F1B6BBD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397670"/>
            <a:ext cx="2584450" cy="2003902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15554F-4F11-9CC2-FC80-788FAB2761A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6996"/>
            <a:ext cx="2584450" cy="354250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357330F-4A91-2E01-8917-73BDC767AF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0838808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E187D-3C3B-235D-DDB2-70B4D65A28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tabLst>
                <a:tab pos="92075" algn="l"/>
              </a:tabLs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91B443-045C-5AA7-EEFF-91BE0EE57035}"/>
              </a:ext>
            </a:extLst>
          </p:cNvPr>
          <p:cNvCxnSpPr>
            <a:cxnSpLocks/>
          </p:cNvCxnSpPr>
          <p:nvPr userDrawn="1"/>
        </p:nvCxnSpPr>
        <p:spPr>
          <a:xfrm>
            <a:off x="620395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1AB581-61F1-DAAF-1BAE-5027D72AB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283107"/>
            <a:ext cx="59874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30908-88FD-3AE8-E64D-DF9429B542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4574894"/>
            <a:ext cx="59874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FD5506D-2E38-0527-E102-C464B10A06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312235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F16D8F-FF5C-5FA4-11CC-446F3773F6A9}"/>
              </a:ext>
            </a:extLst>
          </p:cNvPr>
          <p:cNvSpPr/>
          <p:nvPr userDrawn="1"/>
        </p:nvSpPr>
        <p:spPr>
          <a:xfrm>
            <a:off x="6203950" y="2278573"/>
            <a:ext cx="598805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9002C-2A05-079A-037A-EEA654561257}"/>
              </a:ext>
            </a:extLst>
          </p:cNvPr>
          <p:cNvSpPr/>
          <p:nvPr userDrawn="1"/>
        </p:nvSpPr>
        <p:spPr>
          <a:xfrm>
            <a:off x="6203950" y="4560349"/>
            <a:ext cx="5988050" cy="2310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5E4456-7171-7006-125E-AE807A868DA6}"/>
              </a:ext>
            </a:extLst>
          </p:cNvPr>
          <p:cNvSpPr/>
          <p:nvPr userDrawn="1"/>
        </p:nvSpPr>
        <p:spPr>
          <a:xfrm>
            <a:off x="6203950" y="0"/>
            <a:ext cx="598805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E187D-3C3B-235D-DDB2-70B4D65A28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A891C39-DCEF-3577-37B0-B61D021BD4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649534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654123E-5D76-0C40-D389-CE804A362A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419A01D-FEB7-FBF9-4E29-2EE153B53F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2E73D747-FE67-5597-18D0-9F94ACAB2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8840BCE-3FA7-336A-E40D-DC1594A849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0423630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27C750E-4F49-1E5F-0552-05D35A344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C8EBC8-673E-A49C-8518-E331181DA1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CF605A2-CC54-275A-9E3E-3D2E2FBB01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01C9FF-46C5-4048-CB19-C5D55E02B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8EC19-BBD1-AC6C-08B3-4751B184F6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287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B8F2E3-72EF-EDA6-EB8A-813D5F3C0C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2EC38-797D-1334-6A9E-1BBEC27BF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345" y="456795"/>
            <a:ext cx="11217310" cy="2972205"/>
          </a:xfr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8000" b="1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here that is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6D1903B-E981-0806-25A7-2FD11D902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4911" y="5644305"/>
            <a:ext cx="2871981" cy="72918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7E7B59EC-9386-99C6-0F41-61D82428B5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344" y="5299838"/>
            <a:ext cx="5608655" cy="1198239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2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text here </a:t>
            </a:r>
            <a:br>
              <a:rPr lang="en-US" dirty="0"/>
            </a:br>
            <a:r>
              <a:rPr lang="en-US" dirty="0"/>
              <a:t>that can be up to three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227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3B7426A9-F343-AB56-58F8-52C9928BA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F0DD3CE-5EC7-7E1E-BDEF-41B4E314B4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9B99E9F-7FAA-A824-AFDE-76320AD061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558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28C4C4-F662-2FF4-ACF1-09D74C477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558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20116437-1EA0-0149-FEB6-975C508A52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032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C9FBE71-883B-23E3-68C4-36E154F07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032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BD29DDD-CBF0-9DBD-0D50-CDDB54B6DB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6479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E095ADF-E8E5-C13A-B697-CF2B71D557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6479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6A627FA-AC0B-5C78-88A1-944EA7A68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06926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E707882B-874D-690B-A48A-039C2CD41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926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A0709B-12BF-CF9A-D8D3-80BE8EBD4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526098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CF6269B-8B5E-38A7-AF79-4A4DAA243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A54E8A0-4A73-86C7-0EC7-14A592D7BB5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CB31098-0C2A-A4F4-2E13-6B3547BC9B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03468DD-EB40-71AA-6AAA-60A04AB98E1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1680680-1D8D-C93A-3422-076C1A910E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39CD53A-E18A-E321-D011-31FFF19AED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83427780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A8BED8D-D6E7-0E2B-63D1-B426F78C10D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3950" y="512764"/>
            <a:ext cx="5480049" cy="325151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F3E751E-0A65-944B-3E0D-9CB9231D1B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8839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64A13F3-5C79-96B1-C721-5DFEBFACB8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8839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6D38806-CF02-B22D-FB6C-0C03AD6BF0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51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C369084E-B5C3-52AB-5FF8-D476E61F8F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3351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B54DACC-492E-7897-F1C9-91F7EDC23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9834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98C0553-8EEA-F16F-AE02-F3C2FB5F34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9834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1623E36-7CF0-EE93-9E62-BD63DE16B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1FA259C-96E2-F09E-497A-F6D4DFC91D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031DEF9-19BA-B181-5A9A-3EA4F508A2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131175" y="6392545"/>
            <a:ext cx="3553460" cy="160655"/>
          </a:xfrm>
        </p:spPr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8957375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CB7B64-4AB9-D0DF-D429-0CD25C3965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91E6A44E-F927-5381-6FEC-15784BB49C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623564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2CEB0BF-ED4F-9700-4575-A7F667B0A28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CFEDD6-1FA8-4422-8124-2CF4370C27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300526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imag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7660FAE-D1E3-5BF6-A697-F4E6F6BB38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3"/>
            <a:ext cx="5461976" cy="574736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B89D77-3736-BC31-C23A-506D393BC8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951859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900483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441A3225-B45A-E5BF-0AE5-D47E4B1D7CF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AE017FB-4263-18ED-F886-03A726E11F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832151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D55D476-9D28-A122-3509-FFF575E9E5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A444FDD-0353-7692-3920-18D53D557D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972777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2078C74-3438-7C0B-F093-31070E73F0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880321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B758F4B-CFF2-4E58-6751-E8F6281DFF4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AF4CC87-6154-2663-9EEB-2E68FDA8708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4404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text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3B7426A9-F343-AB56-58F8-52C9928BA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F0DD3CE-5EC7-7E1E-BDEF-41B4E314B4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9B99E9F-7FAA-A824-AFDE-76320AD061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558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28C4C4-F662-2FF4-ACF1-09D74C477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558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20116437-1EA0-0149-FEB6-975C508A52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032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C9FBE71-883B-23E3-68C4-36E154F07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032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BD29DDD-CBF0-9DBD-0D50-CDDB54B6DB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6479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E095ADF-E8E5-C13A-B697-CF2B71D557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6479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6A627FA-AC0B-5C78-88A1-944EA7A68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06926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E707882B-874D-690B-A48A-039C2CD41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926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A0709B-12BF-CF9A-D8D3-80BE8EBD4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8362223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44633D33-03D2-40BE-985D-C3B3F9150DE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37607"/>
            <a:ext cx="5480049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0648336-65D5-5A53-8C6D-D98791EF2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89605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035A2CD-95B9-1F5D-9039-CAB9BAD3543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B790C78-4B9A-390B-8599-D3A2A704FED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2FC6D95-E79D-47D3-4620-10223FC3E18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27CD7A-3B15-89ED-F02A-829A12FA1EF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ABA7EF-5157-5E28-64B0-7203C49BFD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387614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8031E96-E8D1-9B3D-D9CB-CBC9AE9D62C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E634263-5E6B-7F27-0F81-D1A94B740D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541BA8A-9BBA-0C59-B75D-122AF0F2FCA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E2AFD47-3077-5264-8BD0-9270EC3FE50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9746315-310F-37E0-A38C-E977DF2997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855486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4A2F102D-3685-B265-6C42-089FC2139FE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BA0BB46-39FD-494F-C1BE-98315F1F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15A0FD0-882C-39F7-733E-0A1F7487F9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1699D0F-D6B1-AB95-6737-DF6026A8B9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F2EE189-6168-CA1D-AB39-4A14CFD1B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792867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AFDAF-753E-95C7-A103-9A11AB61E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A4D00B6E-9723-CD34-5E5D-F7767C621E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348991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66F007-9AEC-1985-BFC5-D4628BE4E4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782887"/>
            <a:ext cx="5489575" cy="153193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Shorter headlines here that </a:t>
            </a:r>
            <a:br>
              <a:rPr lang="en-US" dirty="0"/>
            </a:br>
            <a:r>
              <a:rPr lang="en-US" dirty="0"/>
              <a:t>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104135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 larg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E7BEB-D10A-50A9-B598-61F72FED0B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D8C28-9224-4152-877B-0C0C0A1AF9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2FE84CE-712F-3C09-5A9C-C8E368E519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3141663"/>
            <a:ext cx="5489575" cy="30254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Shorter headlines here </a:t>
            </a:r>
            <a:br>
              <a:rPr lang="en-US" dirty="0"/>
            </a:br>
            <a:r>
              <a:rPr lang="en-US" dirty="0"/>
              <a:t>that can go over three lines </a:t>
            </a:r>
            <a:br>
              <a:rPr lang="en-US" dirty="0"/>
            </a:br>
            <a:r>
              <a:rPr lang="en-US" dirty="0"/>
              <a:t>max. 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A47D9C-04A6-F8A0-149E-BC5E910463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9" y="308430"/>
            <a:ext cx="5489575" cy="2101850"/>
          </a:xfrm>
        </p:spPr>
        <p:txBody>
          <a:bodyPr>
            <a:noAutofit/>
          </a:bodyPr>
          <a:lstStyle>
            <a:lvl1pPr marL="0" indent="0">
              <a:buNone/>
              <a:defRPr sz="15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6C6D3F8-99F6-9717-FD61-14F02552A03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DCA9423-18F8-B4B0-1343-2762958491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FADD2326-2D9B-B5FD-8537-154CDE2E2F3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27F0C67-8D14-7DA1-2600-E52BB28BE3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940F3E6-31F6-E873-1BD2-97D08C6F6C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961928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images right unev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BEFD2A-DCD4-3E77-475E-C2B0CB3FF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FDA5-6D44-0D0C-02CB-E0D96680F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3BB710-3477-F48D-FFFC-5C325F6A10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2280213"/>
            <a:ext cx="5489575" cy="377768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4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over</a:t>
            </a:r>
            <a:br>
              <a:rPr lang="en-US" dirty="0"/>
            </a:br>
            <a:r>
              <a:rPr lang="en-US" dirty="0"/>
              <a:t>two lines max. </a:t>
            </a:r>
          </a:p>
          <a:p>
            <a:pPr lvl="2"/>
            <a:r>
              <a:rPr lang="en-US" dirty="0"/>
              <a:t>Body copy</a:t>
            </a:r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E846B74E-1EA1-9DB6-4C0E-D6690B6C7D3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AEFC36B-FA56-AB30-4F83-E3A644778B2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4E095A9F-E145-DF0F-9314-751B3461551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73741B3-2F45-4484-AFE8-EC53FD54D53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81C5BE9-2A5F-B1D5-62BD-36FF1F81C2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987963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1E0574A-E56B-1821-DEE7-9B9935C4DA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62C4E3-2EA5-888C-3E31-A8185EEB79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206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B198388-1AF0-0FE7-FDF3-06CBC842758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2566006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11CCA4-0F24-FE0D-8DD7-67B4014953F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3B5FA7C-2035-AF41-8961-AB365C3E52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914014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E26284-F41E-F093-3461-6681F9C7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0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5480685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C674F01-1E72-F8B1-660E-FCDFA744EB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0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5C242D8-AE0E-58A8-CA34-6EB78E762B7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8224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 text profil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3B7426A9-F343-AB56-58F8-52C9928BA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F0DD3CE-5EC7-7E1E-BDEF-41B4E314B4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9B99E9F-7FAA-A824-AFDE-76320AD061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5585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28C4C4-F662-2FF4-ACF1-09D74C477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75585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20116437-1EA0-0149-FEB6-975C508A52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032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0C9FBE71-883B-23E3-68C4-36E154F072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032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BD29DDD-CBF0-9DBD-0D50-CDDB54B6DB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96479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E095ADF-E8E5-C13A-B697-CF2B71D557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6479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6A627FA-AC0B-5C78-88A1-944EA7A68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06926" y="290617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E707882B-874D-690B-A48A-039C2CD417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06926" y="411496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A0709B-12BF-CF9A-D8D3-80BE8EBD43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1F83956-63FB-BF2C-85A4-539CE947B427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599844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512763"/>
            <a:ext cx="3555048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1482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D473F759-F77C-896B-D1F4-383FCC28F3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23715" y="512763"/>
            <a:ext cx="3555048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AD344-60FD-BC55-E308-75E6E90E6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482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85C9BBB8-FBEE-BB17-5CFE-AD65B9787F4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31177" y="512763"/>
            <a:ext cx="3555048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FC7DDE2-0E4F-0FDE-4AF1-0618975CA3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2287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7328F59-073B-A8C1-7BCB-3D73A1E5C1B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22287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8DEAEEA-84F4-8CF7-3504-6E2D43F4A3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909438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16A903D-3CB5-13E6-FA1F-2BE3861E6B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2EA2E643-95D9-E73D-466E-09DBAA9C58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22125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FD89D67-7758-3A60-E4B1-90C22DB6D5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30716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DD1B7B-6ABD-CCFA-0D86-6D0569E4B5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304658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E15DD51-2F8C-91A6-1B6D-1BF3D78C1E9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4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451C2A4B-2603-6FA1-3364-B47887F131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27363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7BE4BD8-C74C-B0E1-9CF4-7343771286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475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AD7C514D-25D6-2302-FD34-3A544C88DF1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29586" y="512763"/>
            <a:ext cx="3555049" cy="342262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4120D96-BB71-450B-08AE-81538A3A13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20698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5F2C406-700D-5147-CBCD-E7CBF6F00E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8428520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D1576BEA-5157-561C-8A10-1E95044BFC6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6F0801DB-A29A-C26D-051E-01D37C41621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1481F12-CF8C-4B5E-A58E-D4B4E2F82C7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4A49BF-56EE-8D48-073C-9677B7394F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3400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C993E4A-C819-11DB-BDB8-9C2E5C79C1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950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A7D4D0-B085-1BB5-03E0-DAA9EE9F72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109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3CD06FB7-C8A1-1072-BD36-4CC8FED4BB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9340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E00AEC5-0141-5DB5-9254-B98D5A0F25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0395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945DBD7E-79CB-4AA0-728D-16FEC18E5FA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988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B15877B-25E0-65CD-0E17-C085A25CC7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769658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1FEAA3A5-C93B-5A0F-7641-DF76F13B4D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2911622D-93D4-54F7-83C0-ADE94474904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85EC162-89C0-0C78-7CA1-4B91A3C5549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546034A7-0E20-FB95-1EE3-7911273B85C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DCBFC1B-9002-5509-3D97-E6CE75879B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390809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6D6D5CF7-0D6C-E4A3-0AFF-341549FEA4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9E3FA86-2674-6004-8ABB-9D99DD8A12B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9340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7437F145-BB80-9DEE-E948-C137CA3A2E8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9C7D990B-384D-F716-70A4-104F3388F32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89985" y="936574"/>
            <a:ext cx="2594650" cy="282519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43E7702B-D70E-19F8-E0A2-1F1469A089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9340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8451F9E-97E3-EAEF-BC52-D767D5D8E6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395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A492F4B-9985-820F-D5DF-B2919D51D9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8874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98FFD42-8750-463F-F830-67BFA039B5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9926562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148EC3C4-0156-FCD3-8B57-B16C87D8CE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BAAC0FD1-3C9F-95CC-99B6-EBF7424F87B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882E8E9-5BDE-A4E1-DEF6-7B632870088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7" name="Picture Placeholder 7">
            <a:extLst>
              <a:ext uri="{FF2B5EF4-FFF2-40B4-BE49-F238E27FC236}">
                <a16:creationId xmlns:a16="http://schemas.microsoft.com/office/drawing/2014/main" id="{24FB90B6-D528-77BD-E496-17F8FE079D2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9" name="Picture Placeholder 7">
            <a:extLst>
              <a:ext uri="{FF2B5EF4-FFF2-40B4-BE49-F238E27FC236}">
                <a16:creationId xmlns:a16="http://schemas.microsoft.com/office/drawing/2014/main" id="{7E49E1C1-743A-7118-39BF-A27FCC53AF9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041FA11-E241-C91A-8BE5-AD6B15C954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4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D786A68-829F-70DA-444A-502F636484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3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574BD7A-BC7D-D273-2330-2ED75C5135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36991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BC08767E-3051-B11F-C2C8-FD346DDEA1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4DDA7E9D-CB4F-E964-61FD-4C633525ECB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77367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D71AC210-65FB-AAF6-0777-BD31F9B0C79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070673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57BC4D5F-B29B-3936-C1F3-F959C724E7D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336991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F37EBBAC-3B16-0397-D88E-81AC4AFA38EA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63399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4A6785F-184D-D8AE-2727-D1C31E649A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51759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AEBE20F-54AC-3715-C1C6-5FC962C032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CF96E25-5E5A-B51D-8292-8F455D57D4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5619395-B31A-C8D9-094B-150EDF0E400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A70B23-AA3B-63E8-9A25-AF5E99B4B14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97A0B13C-76FD-A885-4B77-64C75944970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9711D9C-2EEF-237E-4BFD-A027028118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311918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64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8A2B65-1E4D-73C5-5742-5EC19D5B48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736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AF1EAA5-122A-3495-45A0-61C41A24C0E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778126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5767504B-C998-CFDC-7A88-AF0CD235CD8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70675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0746281-25E7-0B8A-8D37-2564A815ACF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341437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1170BAFE-8EBE-1956-2FB7-9FBFF829A9F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633994" y="1111894"/>
            <a:ext cx="2050640" cy="2464683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B8CE4F6C-BAA3-382C-9E4B-E5E82006B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E1DE2AB4-ECDC-DBBC-414F-B2DB7BA8DB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9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C8467BFB-ED9E-FEC0-93ED-7D1A393523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4143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28C6844-9AA8-7EEB-17B9-B3755609B5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4A10DA8-3BB6-F454-D9F4-07FB939AC0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04235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DC412D5-FCD4-43F6-B329-42A7E455CA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62C4E3-2EA5-888C-3E31-A8185EEB79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428267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206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B4899-2D7F-4CE1-BCB7-2B788215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8E61E89-FE56-B636-CA90-CAFEBC29B8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12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84E615-EE5D-DEF4-A1C3-1F76653F7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625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B5BC9E50-6433-4B22-4886-F4C3DD3AC7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4625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9278A9A-744B-A46E-9D72-43AAFEA1A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5079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45FB1D4-0333-A30A-98E8-6B11CE7D1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5079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30E0D7F-3BD7-6F33-60D3-B174746756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440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E6CBB9E-2EAA-06AE-F8BF-07A65F7B5D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440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7965029-52CE-00A8-43A0-5D92993E26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4625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30EB2AD-A9F2-1AAA-28AF-2CA4D3FF93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4625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3271DF8-A6DE-6D8A-E460-7450DD60D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5079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0224FDF-D488-062A-BDE3-3EC37C9D2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5079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D736047-1555-A08D-6C44-08F9F3674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7440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3AFECC1-48D4-288C-D9D8-D8B6AAB1F1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7440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2BB1CAD-897E-9818-1EA8-CD11B853A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1332079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2ED6-C447-AF2C-B4EE-3712B37D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053235-CE22-61DD-62E0-227DDD131BB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202E1A6-300B-4E4A-F79C-4DB5FCA04D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3477" y="5128696"/>
            <a:ext cx="548005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39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1C77444-31E8-057C-E396-DB70EE34BE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477" y="4250254"/>
            <a:ext cx="5489575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0B8C79F-3411-B1A8-ACE7-46C0433348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271002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2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3A4C-4FAD-E09C-9ED1-355E32D3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5C97F25-0874-3456-D941-99EED3F67D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5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C674F01-1E72-F8B1-660E-FCDFA744EB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0" y="4218148"/>
            <a:ext cx="5489575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8A0CAF0-73B2-AB6E-77D5-D8E697D02C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231821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8F339848-B9F3-1C0A-CA2A-A95E5CD4CE2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1482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B9C21C38-665D-CE1E-6B36-3F4108DCB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371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AD344-60FD-BC55-E308-75E6E90E678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4825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BDDAAAF-4EE3-B087-3B5D-05845DB4BF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131175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FC7DDE2-0E4F-0FDE-4AF1-0618975CA3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22287" y="4282676"/>
            <a:ext cx="356393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47328F59-073B-A8C1-7BCB-3D73A1E5C1B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22287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80903-4DEF-B338-7461-B06ABB66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ADA30AF-DA3B-1D72-D754-4EA1FE7E7A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6515952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BDED19F-4873-60E2-7688-5A53838396E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4E8D0D9-0EA3-4EA6-6A94-66D8DF80F9F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22124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380FFC6-DFF4-E4C6-371A-A6AAB1DC80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13236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191D44A-B124-3AFB-AC7F-B07DF03E31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1401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555A457-6AB1-615D-21E4-F578A0BAC33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30715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D9AEA9F-0D50-045C-79EE-F1400E5E79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21827" y="5128696"/>
            <a:ext cx="3549604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3200" b="1">
                <a:latin typeface="+mj-lt"/>
              </a:defRPr>
            </a:lvl2pPr>
          </a:lstStyle>
          <a:p>
            <a:pPr lvl="0"/>
            <a:r>
              <a:rPr lang="en-US" dirty="0"/>
              <a:t>Heading that goes </a:t>
            </a:r>
            <a:br>
              <a:rPr lang="en-US" dirty="0"/>
            </a:br>
            <a:r>
              <a:rPr lang="en-US" dirty="0"/>
              <a:t>over two lines.</a:t>
            </a:r>
          </a:p>
          <a:p>
            <a:pPr lvl="1"/>
            <a:endParaRPr lang="en-GB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EFED97F-3168-C7B1-E936-E408D843A9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29992" y="4250254"/>
            <a:ext cx="3555774" cy="756000"/>
          </a:xfrm>
        </p:spPr>
        <p:txBody>
          <a:bodyPr>
            <a:noAutofit/>
          </a:bodyPr>
          <a:lstStyle>
            <a:lvl1pPr marL="0" indent="0">
              <a:buNone/>
              <a:defRPr sz="6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1052-5BC1-DA1B-95CC-3FEE6FCFE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4C788BF-9602-6716-124B-9FEE406A61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306732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3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B77A00BD-B09E-6119-E38D-4E28826EE6C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3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7272E1F-8ACE-DA7A-0D79-6CE65329189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27362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7BE4BD8-C74C-B0E1-9CF4-7343771286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8475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C90B3968-A23D-F193-9DD8-3D958D3E2F9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9585" y="2562552"/>
            <a:ext cx="1493215" cy="1372840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4120D96-BB71-450B-08AE-81538A3A13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20698" y="4218148"/>
            <a:ext cx="3555050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03F32-F63F-0842-02F7-3DFBBC08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C8C81B-5E58-5F52-F25C-9631DBD82B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463895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3D04FFC-5E4E-0468-945B-A852283E432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C14DCE1-022F-0660-B18D-8D43D4D8831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9F4D53BD-66AD-5B05-C473-8C88B7E0ECE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C4A49BF-56EE-8D48-073C-9677B7394F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93400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C993E4A-C819-11DB-BDB8-9C2E5C79C1D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950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A7D4D0-B085-1BB5-03E0-DAA9EE9F72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1095" y="4140837"/>
            <a:ext cx="2603540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3CD06FB7-C8A1-1072-BD36-4CC8FED4BB3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9340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E00AEC5-0141-5DB5-9254-B98D5A0F25C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03950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945DBD7E-79CB-4AA0-728D-16FEC18E5FA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098875" y="5241156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4B9B1D-EDB3-94C2-57EA-066296CE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5C62F53-072B-20CD-BC11-E8AD30EEF08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176689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0876A59-A681-2A79-003B-F2411D7CB0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F46D769-4600-DEEA-E5DA-08D617EBD32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59B9A9F0-742E-D9DF-E0AA-4666D5BA150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2235FFA7-2691-1C96-1618-A2D2C5F285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A642980-8A4A-E97F-B3A1-F599557B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9340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1A03E94-227E-5BF8-B5DA-CF19F6EDB9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0156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4B2D3F6-75E5-3B15-FF6B-03A7B9EA40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3950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8E464D2-DDFD-CB1B-3BB1-27EF1AD54E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2115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F4DBDFBA-F6B9-0CA2-7B3A-AF2F0D9CFFD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89985" y="5128696"/>
            <a:ext cx="2590148" cy="856484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that can go over three lines max.</a:t>
            </a:r>
          </a:p>
          <a:p>
            <a:pPr lvl="1"/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3B880EF-20CE-4688-F64D-DC92F7C48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98150" y="4250254"/>
            <a:ext cx="2594650" cy="75600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57D153-ED4C-C016-7308-185D26E0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A5FB88D-27E0-13AC-B878-F5A8632477C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565761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4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476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5A084E77-60EC-7C91-1E93-DF1065D55C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FDAD96-4C56-E5D1-ECC8-92904DDA448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9340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6BEC679C-6762-25CD-9E56-A6642BF5C5F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3950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10CCE5DD-689F-F88F-5028-6A6D32A5CD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089985" y="2596808"/>
            <a:ext cx="1047915" cy="114794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43E7702B-D70E-19F8-E0A2-1F1469A089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9340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8451F9E-97E3-EAEF-BC52-D767D5D8E6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3950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A492F4B-9985-820F-D5DF-B2919D51D9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98874" y="4218148"/>
            <a:ext cx="2603539" cy="18397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here two </a:t>
            </a:r>
            <a:br>
              <a:rPr lang="en-US" dirty="0"/>
            </a:br>
            <a:r>
              <a:rPr lang="en-US" dirty="0"/>
              <a:t>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322A69-218C-8786-199C-85B6D0C6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9D3076-0605-7BD7-E0CF-C269FC0954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1727420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E802B-1832-9D32-D80E-3BD1536345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46DD7-961D-C385-E843-C688A756B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4CBE79-F9D4-94FB-8EBC-2B083F5BC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B12103-7DB3-AF8F-5111-8DFCD6A849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831642-06B9-72BC-8135-ED77BE8740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8475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FAD491DE-F558-2E31-1A53-64F8BF4DDDC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2CE1C39E-DCFB-FEE5-D5A0-FFC8DFBDC79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8" name="Picture Placeholder 7">
            <a:extLst>
              <a:ext uri="{FF2B5EF4-FFF2-40B4-BE49-F238E27FC236}">
                <a16:creationId xmlns:a16="http://schemas.microsoft.com/office/drawing/2014/main" id="{03B2615F-8958-5430-49F3-74163B7BA7FE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0" name="Picture Placeholder 7">
            <a:extLst>
              <a:ext uri="{FF2B5EF4-FFF2-40B4-BE49-F238E27FC236}">
                <a16:creationId xmlns:a16="http://schemas.microsoft.com/office/drawing/2014/main" id="{2245D31E-4FA3-2E31-C7A7-105C76EDA3A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041FA11-E241-C91A-8BE5-AD6B15C954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4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D786A68-829F-70DA-444A-502F636484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3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574BD7A-BC7D-D273-2330-2ED75C5135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36991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BC08767E-3051-B11F-C2C8-FD346DDEA1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909145"/>
            <a:ext cx="2059531" cy="59359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4DDA7E9D-CB4F-E964-61FD-4C633525ECB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277367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D71AC210-65FB-AAF6-0777-BD31F9B0C79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070673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57BC4D5F-B29B-3936-C1F3-F959C724E7D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336991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F37EBBAC-3B16-0397-D88E-81AC4AFA38EA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633992" y="4736207"/>
            <a:ext cx="1475105" cy="50494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6D4C3-1ABC-0AE7-C8A3-50743617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C4344BCE-64FE-06DD-CC08-DA2239FCB7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031255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97E13-FE52-C9F5-ECFB-B093A5FE2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D8EF-442F-8EE8-8DCA-1924766B65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0D2446B-CB23-0FF6-E248-1A17253D25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A9CF2CC-1BEE-95EB-68E2-A9E3FC848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6640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F9F458F-BAB8-3F41-625F-B6A342D35C2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778124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FF85A8A-A773-4BD5-2318-3887BCD804A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786289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9090241E-6A44-F4B3-38E4-1D781E6E9A8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57773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31AA443-DF6D-D58A-2D51-AB8BF8F5EA0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065938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44E286A-A40E-F173-137F-FAFCAD80F9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33272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1F9312D5-9700-B98E-2C38-C347696408F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41437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47255011-C304-2C61-83AB-66440599CC2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16936" y="4542817"/>
            <a:ext cx="2058805" cy="1515083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1pPr>
            <a:lvl2pPr marL="457200" indent="0">
              <a:lnSpc>
                <a:spcPct val="80000"/>
              </a:lnSpc>
              <a:buNone/>
              <a:defRPr sz="2400" b="1" spc="-50" baseline="0">
                <a:latin typeface="+mj-lt"/>
              </a:defRPr>
            </a:lvl2pPr>
          </a:lstStyle>
          <a:p>
            <a:pPr lvl="0"/>
            <a:r>
              <a:rPr lang="en-US" dirty="0"/>
              <a:t>Heading here two lines max.</a:t>
            </a:r>
          </a:p>
          <a:p>
            <a:pPr lvl="1"/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1FC1C5BF-2570-EC41-FBFB-9B91D933A21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25101" y="3851751"/>
            <a:ext cx="2050640" cy="574334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479C2-2D5D-4F84-D1A0-AA888B19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34E987-3D0F-B69E-6FAF-57776BB177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190B3BA-4FAA-8B90-C289-92CD473FEE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1A99F34-79C4-C6CB-5B61-EF6E1B0D572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1209BF-7A5F-6480-3758-9B276078A6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211DAA8-C9C8-357C-8797-671D244FE3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EAB42547-EF36-CF39-5EC0-CECA83360C1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</p:spTree>
    <p:extLst>
      <p:ext uri="{BB962C8B-B14F-4D97-AF65-F5344CB8AC3E}">
        <p14:creationId xmlns:p14="http://schemas.microsoft.com/office/powerpoint/2010/main" val="4683776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 text profil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84E615-EE5D-DEF4-A1C3-1F76653F7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625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B5BC9E50-6433-4B22-4886-F4C3DD3AC7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4625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9278A9A-744B-A46E-9D72-43AAFEA1A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5079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45FB1D4-0333-A30A-98E8-6B11CE7D1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5079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30E0D7F-3BD7-6F33-60D3-B174746756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440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E6CBB9E-2EAA-06AE-F8BF-07A65F7B5D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440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7965029-52CE-00A8-43A0-5D92993E26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4625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30EB2AD-A9F2-1AAA-28AF-2CA4D3FF93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4625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3271DF8-A6DE-6D8A-E460-7450DD60D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5079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0224FDF-D488-062A-BDE3-3EC37C9D2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5079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D736047-1555-A08D-6C44-08F9F3674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7440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3AFECC1-48D4-288C-D9D8-D8B6AAB1F1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7440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2BB1CAD-897E-9818-1EA8-CD11B853A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988192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ocks 5 column smal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683C53-E901-A08E-EB1D-A2B8BE7202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7C08-2535-3C23-D3D6-F3CA173AF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9042650-8424-0068-80C0-084A94967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7364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80852F9-6370-B60B-670E-FB2D120093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736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0415FF3-C267-4B85-78C4-A985F007E36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778124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1EB3A55B-5869-7131-002D-13CD65F764C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70673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9D1514E6-B8E1-38CF-DE49-B41517CCDC9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341435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C69FD241-5483-BF70-52ED-F80BAEF50AA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633992" y="2567689"/>
            <a:ext cx="822884" cy="1008888"/>
          </a:xfrm>
          <a:prstGeom prst="roundRect">
            <a:avLst>
              <a:gd name="adj" fmla="val 653"/>
            </a:avLst>
          </a:prstGeom>
          <a:solidFill>
            <a:srgbClr val="E0DDDA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B8CE4F6C-BAA3-382C-9E4B-E5E82006B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7812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E1DE2AB4-ECDC-DBBC-414F-B2DB7BA8DB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70679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C8467BFB-ED9E-FEC0-93ED-7D1A393523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41435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928C6844-9AA8-7EEB-17B9-B3755609B5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3992" y="3863786"/>
            <a:ext cx="2050642" cy="21941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 b="1" spc="-5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7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buNone/>
              <a:defRPr sz="1200"/>
            </a:lvl3pPr>
          </a:lstStyle>
          <a:p>
            <a:pPr lvl="1"/>
            <a:r>
              <a:rPr lang="en-US" dirty="0"/>
              <a:t>Sub Heading One Line Max</a:t>
            </a:r>
          </a:p>
          <a:p>
            <a:pPr lvl="0"/>
            <a:r>
              <a:rPr lang="en-US" dirty="0"/>
              <a:t>Heading two lines max.</a:t>
            </a:r>
          </a:p>
          <a:p>
            <a:pPr lvl="2"/>
            <a:r>
              <a:rPr lang="en-US" dirty="0"/>
              <a:t>Body copy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C73DF-4238-4EFC-CB91-F992151A9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ACB549-FC2F-A84B-9186-E486373779F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978595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4462C565-8119-4CFC-81A5-B010B61CAE2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07360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FC5091A1-5443-7532-34B8-B46E0572F2D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836170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CF8B3DA3-1763-325A-2B3D-35139DD510B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964979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83AC-2C67-33A9-2B0A-8A79A7BA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C8EAA-2D4C-A501-E411-5ABDD14E45AE}"/>
              </a:ext>
            </a:extLst>
          </p:cNvPr>
          <p:cNvCxnSpPr>
            <a:cxnSpLocks/>
          </p:cNvCxnSpPr>
          <p:nvPr userDrawn="1"/>
        </p:nvCxnSpPr>
        <p:spPr>
          <a:xfrm>
            <a:off x="0" y="4370236"/>
            <a:ext cx="12191999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B5969A6-DFA1-AF07-4AE6-8AD9738E8BDF}"/>
              </a:ext>
            </a:extLst>
          </p:cNvPr>
          <p:cNvSpPr/>
          <p:nvPr userDrawn="1"/>
        </p:nvSpPr>
        <p:spPr>
          <a:xfrm rot="5400000">
            <a:off x="10296728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93A68C-B773-DA2B-FD32-AAC1C80A9EBC}"/>
              </a:ext>
            </a:extLst>
          </p:cNvPr>
          <p:cNvSpPr/>
          <p:nvPr userDrawn="1"/>
        </p:nvSpPr>
        <p:spPr>
          <a:xfrm rot="5400000">
            <a:off x="7418988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7D5F71-EFB1-E401-81C8-DD6F3473CD63}"/>
              </a:ext>
            </a:extLst>
          </p:cNvPr>
          <p:cNvSpPr/>
          <p:nvPr userDrawn="1"/>
        </p:nvSpPr>
        <p:spPr>
          <a:xfrm rot="5400000">
            <a:off x="4550959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D205F02-7E68-A830-B7BD-EF6421925DBD}"/>
              </a:ext>
            </a:extLst>
          </p:cNvPr>
          <p:cNvSpPr/>
          <p:nvPr userDrawn="1"/>
        </p:nvSpPr>
        <p:spPr>
          <a:xfrm rot="5400000">
            <a:off x="1675630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3788" y="2579520"/>
            <a:ext cx="1323975" cy="1271588"/>
          </a:xfrm>
          <a:prstGeom prst="roundRect">
            <a:avLst>
              <a:gd name="adj" fmla="val 2030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2B1069-503D-4A8B-7BA1-1DC478BC12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2978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365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D3BB6E6-A91E-4BCC-6EAC-CF31B4BB58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483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A51AEC0-BD6D-12F1-BB7B-874FD0889F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7722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6339DEC-0622-29D8-897C-70DE5B80B3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8156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B0B51FFF-6BE9-549B-3F97-A779B4193C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395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4AD8486B-DAD7-C296-CCC1-B32E8C0E1C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0424" y="5397908"/>
            <a:ext cx="1850871" cy="604683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sz="1200" dirty="0"/>
              <a:t>Text</a:t>
            </a:r>
            <a:endParaRPr lang="en-GB" dirty="0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1E9ECF0-8A88-5478-FD98-DCA12098AC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2811" y="4887608"/>
            <a:ext cx="2306096" cy="490772"/>
          </a:xfrm>
        </p:spPr>
        <p:txBody>
          <a:bodyPr/>
          <a:lstStyle>
            <a:lvl1pPr marL="0" indent="0" algn="ctr">
              <a:buNone/>
              <a:defRPr sz="24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0BD22D21-2A9E-9680-B964-3292C253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313575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14">
            <a:extLst>
              <a:ext uri="{FF2B5EF4-FFF2-40B4-BE49-F238E27FC236}">
                <a16:creationId xmlns:a16="http://schemas.microsoft.com/office/drawing/2014/main" id="{FB52EFDB-824C-5B1F-EE5A-738D4CCBCD3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285924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A618AB1A-88EA-8A73-0A1B-BA6E31512DD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033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7" name="Picture Placeholder 14">
            <a:extLst>
              <a:ext uri="{FF2B5EF4-FFF2-40B4-BE49-F238E27FC236}">
                <a16:creationId xmlns:a16="http://schemas.microsoft.com/office/drawing/2014/main" id="{E7AD220E-2BCC-AD68-E6FF-BC6D7ADFCBD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655986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848338" y="4679598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4" name="Picture Placeholder 14">
            <a:extLst>
              <a:ext uri="{FF2B5EF4-FFF2-40B4-BE49-F238E27FC236}">
                <a16:creationId xmlns:a16="http://schemas.microsoft.com/office/drawing/2014/main" id="{3DFFC1F5-269E-23DF-3EA6-F23644EF267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687066" y="2763799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3" name="Picture Placeholder 14">
            <a:extLst>
              <a:ext uri="{FF2B5EF4-FFF2-40B4-BE49-F238E27FC236}">
                <a16:creationId xmlns:a16="http://schemas.microsoft.com/office/drawing/2014/main" id="{95F05BEA-0311-A034-C2CC-62A5369C34D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877175" y="2763799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52" name="Picture Placeholder 14">
            <a:extLst>
              <a:ext uri="{FF2B5EF4-FFF2-40B4-BE49-F238E27FC236}">
                <a16:creationId xmlns:a16="http://schemas.microsoft.com/office/drawing/2014/main" id="{1BC79AAE-2194-CFED-760C-33068C36090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057128" y="2763799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715595"/>
            <a:ext cx="11186160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83AC-2C67-33A9-2B0A-8A79A7BA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E97660D-6479-4046-4CF7-B937CBA7D7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C8EAA-2D4C-A501-E411-5ABDD14E45AE}"/>
              </a:ext>
            </a:extLst>
          </p:cNvPr>
          <p:cNvCxnSpPr>
            <a:cxnSpLocks/>
          </p:cNvCxnSpPr>
          <p:nvPr userDrawn="1"/>
        </p:nvCxnSpPr>
        <p:spPr>
          <a:xfrm>
            <a:off x="0" y="4370236"/>
            <a:ext cx="12191999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B5969A6-DFA1-AF07-4AE6-8AD9738E8BDF}"/>
              </a:ext>
            </a:extLst>
          </p:cNvPr>
          <p:cNvSpPr/>
          <p:nvPr userDrawn="1"/>
        </p:nvSpPr>
        <p:spPr>
          <a:xfrm rot="5400000">
            <a:off x="10954646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93A68C-B773-DA2B-FD32-AAC1C80A9EBC}"/>
              </a:ext>
            </a:extLst>
          </p:cNvPr>
          <p:cNvSpPr/>
          <p:nvPr userDrawn="1"/>
        </p:nvSpPr>
        <p:spPr>
          <a:xfrm rot="5400000">
            <a:off x="8125081" y="4289909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7D5F71-EFB1-E401-81C8-DD6F3473CD63}"/>
              </a:ext>
            </a:extLst>
          </p:cNvPr>
          <p:cNvSpPr/>
          <p:nvPr userDrawn="1"/>
        </p:nvSpPr>
        <p:spPr>
          <a:xfrm rot="5400000">
            <a:off x="3880732" y="4281453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D205F02-7E68-A830-B7BD-EF6421925DBD}"/>
              </a:ext>
            </a:extLst>
          </p:cNvPr>
          <p:cNvSpPr/>
          <p:nvPr userDrawn="1"/>
        </p:nvSpPr>
        <p:spPr>
          <a:xfrm rot="5400000">
            <a:off x="1050993" y="4300017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49480" y="2760273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1142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147FFFFA-7A52-6AD6-4141-E586719CAA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13671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37702E07-6323-737B-8D75-858F7BCAA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26200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B6F9850D-B2A4-4749-C95C-8C3C419C7F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8728" y="3414755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BF6080C-61E6-204E-CEC6-967228AA29D1}"/>
              </a:ext>
            </a:extLst>
          </p:cNvPr>
          <p:cNvSpPr/>
          <p:nvPr userDrawn="1"/>
        </p:nvSpPr>
        <p:spPr>
          <a:xfrm rot="5400000">
            <a:off x="2465949" y="4290832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E89BE974-EFB5-0260-43C7-65397D4CA4A0}"/>
              </a:ext>
            </a:extLst>
          </p:cNvPr>
          <p:cNvSpPr/>
          <p:nvPr userDrawn="1"/>
        </p:nvSpPr>
        <p:spPr>
          <a:xfrm rot="5400000">
            <a:off x="5295515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468F347-D7B3-7EB5-0785-F530DD460504}"/>
              </a:ext>
            </a:extLst>
          </p:cNvPr>
          <p:cNvSpPr/>
          <p:nvPr userDrawn="1"/>
        </p:nvSpPr>
        <p:spPr>
          <a:xfrm rot="5400000">
            <a:off x="6710298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0D17FA-C445-DCCE-03CD-A424D2D34665}"/>
              </a:ext>
            </a:extLst>
          </p:cNvPr>
          <p:cNvSpPr/>
          <p:nvPr userDrawn="1"/>
        </p:nvSpPr>
        <p:spPr>
          <a:xfrm rot="5400000">
            <a:off x="9539864" y="4289908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01142" y="3711654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50DB3A17-3A52-4D30-FB62-3660918B10E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13671" y="370795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E54A28AF-8374-F505-ACA7-1AE90155E3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6200" y="3707957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C939773B-DC46-BF06-07C1-BBCD6BAF7E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8728" y="3707956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0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DE1B8653-B5D8-BA0D-5841-F8687776A3B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812529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D300D48A-E4E1-8339-987B-0D31B85C1E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25058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A8A9B5E9-0CC9-787A-DB20-8BDA718342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37586" y="5329319"/>
            <a:ext cx="2306096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0" y="5626218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1E4729AE-BCA5-9B3D-3711-62391C8490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812529" y="5622522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0" name="Text Placeholder 35">
            <a:extLst>
              <a:ext uri="{FF2B5EF4-FFF2-40B4-BE49-F238E27FC236}">
                <a16:creationId xmlns:a16="http://schemas.microsoft.com/office/drawing/2014/main" id="{FCC77F9D-ADCF-463E-8F78-CBB1CC5A7E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25058" y="5622521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1" name="Text Placeholder 35">
            <a:extLst>
              <a:ext uri="{FF2B5EF4-FFF2-40B4-BE49-F238E27FC236}">
                <a16:creationId xmlns:a16="http://schemas.microsoft.com/office/drawing/2014/main" id="{26773FF9-6BFB-BAE5-C097-2D019B3E595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37586" y="5622520"/>
            <a:ext cx="2306096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E20FE6-7B40-6D13-A338-8D4757BFA7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5086896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6CD02DB5-9EA0-AEFC-74E2-0F319743F77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81293" y="2567120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1BA34-D88D-4D3B-4A8C-969E454C9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0704" y="715595"/>
            <a:ext cx="6698958" cy="111320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83AC-2C67-33A9-2B0A-8A79A7BA0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62D9-0A65-243B-543C-AA39DB86B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FC8EAA-2D4C-A501-E411-5ABDD14E45AE}"/>
              </a:ext>
            </a:extLst>
          </p:cNvPr>
          <p:cNvCxnSpPr>
            <a:cxnSpLocks/>
          </p:cNvCxnSpPr>
          <p:nvPr userDrawn="1"/>
        </p:nvCxnSpPr>
        <p:spPr>
          <a:xfrm>
            <a:off x="2738980" y="4802722"/>
            <a:ext cx="6812195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B5969A6-DFA1-AF07-4AE6-8AD9738E8BDF}"/>
              </a:ext>
            </a:extLst>
          </p:cNvPr>
          <p:cNvSpPr/>
          <p:nvPr userDrawn="1"/>
        </p:nvSpPr>
        <p:spPr>
          <a:xfrm rot="5400000">
            <a:off x="10688052" y="2060804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D93A68C-B773-DA2B-FD32-AAC1C80A9EBC}"/>
              </a:ext>
            </a:extLst>
          </p:cNvPr>
          <p:cNvSpPr/>
          <p:nvPr userDrawn="1"/>
        </p:nvSpPr>
        <p:spPr>
          <a:xfrm rot="5400000">
            <a:off x="6788860" y="4722395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32BA20-F649-DCCE-65C1-209C0B2AC9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0471" y="622314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71AF0AF-6EAB-CC54-E4F1-A216CF272E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2337" y="127679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468F347-D7B3-7EB5-0785-F530DD460504}"/>
              </a:ext>
            </a:extLst>
          </p:cNvPr>
          <p:cNvSpPr/>
          <p:nvPr userDrawn="1"/>
        </p:nvSpPr>
        <p:spPr>
          <a:xfrm>
            <a:off x="9437940" y="3014637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0D17FA-C445-DCCE-03CD-A424D2D34665}"/>
              </a:ext>
            </a:extLst>
          </p:cNvPr>
          <p:cNvSpPr/>
          <p:nvPr userDrawn="1"/>
        </p:nvSpPr>
        <p:spPr>
          <a:xfrm rot="5400000">
            <a:off x="1504393" y="2075561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0713E8-F405-1DCD-37B0-956F1D3F5D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2337" y="157369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FD4293B-06E0-41BC-890B-E2CFFC7EC0A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3159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8" name="Text Placeholder 35">
            <a:extLst>
              <a:ext uri="{FF2B5EF4-FFF2-40B4-BE49-F238E27FC236}">
                <a16:creationId xmlns:a16="http://schemas.microsoft.com/office/drawing/2014/main" id="{EE0E081F-AA1F-8688-6681-9705C1FE42E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63159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F752B2C6-E5D7-ED1B-1494-F77D462B3D8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031943" y="3283755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F393C1E-698D-24C5-0B3E-55511783EF3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13809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1379BB0-7244-536B-2053-EF0D6A5A5B7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313809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6BA08BB4-6FBE-421D-716F-49B22ADEFFFF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044944" y="3283755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44766A1-FB9B-F40D-DC5F-7DB9B51C252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26810" y="3933476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8014CF71-2901-B50F-0376-BAEE873CE2F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326810" y="4230375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5DFD4834-DAFA-9711-7378-DDB463343274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0435990" y="622314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9F109569-7495-FC9F-4BC7-A18382FD182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717856" y="1272035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4" name="Text Placeholder 35">
            <a:extLst>
              <a:ext uri="{FF2B5EF4-FFF2-40B4-BE49-F238E27FC236}">
                <a16:creationId xmlns:a16="http://schemas.microsoft.com/office/drawing/2014/main" id="{608D3A1D-91EC-1FFF-ABC2-82385BA486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717856" y="1568934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2631B18D-AAA5-34BB-5EFE-62C3A963F87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249254" y="2567120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C2B1BD0D-B6B1-D0E4-C01F-402402A991D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31120" y="3216841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27" name="Text Placeholder 35">
            <a:extLst>
              <a:ext uri="{FF2B5EF4-FFF2-40B4-BE49-F238E27FC236}">
                <a16:creationId xmlns:a16="http://schemas.microsoft.com/office/drawing/2014/main" id="{3AB39FB0-5DA6-3FE3-4D67-DC50D31B5F6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531120" y="3513740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28" name="Picture Placeholder 14">
            <a:extLst>
              <a:ext uri="{FF2B5EF4-FFF2-40B4-BE49-F238E27FC236}">
                <a16:creationId xmlns:a16="http://schemas.microsoft.com/office/drawing/2014/main" id="{43E0CD76-EB33-0051-D82A-08A4B7E89FD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3529032" y="5105013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8B6F5C05-7343-0283-D838-EBCABE9BAA9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10898" y="5754734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150EDE52-3103-8C17-72DF-B14D0BC1A2D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898" y="6051633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sp>
        <p:nvSpPr>
          <p:cNvPr id="42" name="Picture Placeholder 14">
            <a:extLst>
              <a:ext uri="{FF2B5EF4-FFF2-40B4-BE49-F238E27FC236}">
                <a16:creationId xmlns:a16="http://schemas.microsoft.com/office/drawing/2014/main" id="{D14F5141-77CB-4D1E-D253-D25693F3956C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557350" y="5099827"/>
            <a:ext cx="609420" cy="585307"/>
          </a:xfrm>
          <a:prstGeom prst="roundRect">
            <a:avLst>
              <a:gd name="adj" fmla="val 5508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6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60B9609F-22E4-B697-D5D0-8B5CFF588CE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839216" y="5749548"/>
            <a:ext cx="2068830" cy="238875"/>
          </a:xfrm>
        </p:spPr>
        <p:txBody>
          <a:bodyPr lIns="108000" rIns="108000"/>
          <a:lstStyle>
            <a:lvl1pPr marL="0" indent="0" algn="ctr"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A01EAE56-6001-063F-1091-FE864B5D88A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39216" y="6046447"/>
            <a:ext cx="2068830" cy="459347"/>
          </a:xfrm>
        </p:spPr>
        <p:txBody>
          <a:bodyPr lIns="108000" rIns="10800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Text</a:t>
            </a:r>
            <a:endParaRPr lang="en-GB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3D1C39-53E4-6693-75C3-3F07F498857B}"/>
              </a:ext>
            </a:extLst>
          </p:cNvPr>
          <p:cNvCxnSpPr>
            <a:cxnSpLocks/>
          </p:cNvCxnSpPr>
          <p:nvPr userDrawn="1"/>
        </p:nvCxnSpPr>
        <p:spPr>
          <a:xfrm flipV="1">
            <a:off x="2738980" y="2155888"/>
            <a:ext cx="0" cy="2665882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5E29379-E2F6-3224-0B94-43EAC666B929}"/>
              </a:ext>
            </a:extLst>
          </p:cNvPr>
          <p:cNvCxnSpPr>
            <a:cxnSpLocks/>
          </p:cNvCxnSpPr>
          <p:nvPr userDrawn="1"/>
        </p:nvCxnSpPr>
        <p:spPr>
          <a:xfrm flipV="1">
            <a:off x="9531120" y="2121694"/>
            <a:ext cx="0" cy="2681028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A9D2F71-DDA7-AA49-B32E-6FA38C27FC05}"/>
              </a:ext>
            </a:extLst>
          </p:cNvPr>
          <p:cNvCxnSpPr>
            <a:cxnSpLocks/>
          </p:cNvCxnSpPr>
          <p:nvPr userDrawn="1"/>
        </p:nvCxnSpPr>
        <p:spPr>
          <a:xfrm>
            <a:off x="421551" y="2155888"/>
            <a:ext cx="2336477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F96AC6-ED22-50C3-76D9-DE19BB932A1B}"/>
              </a:ext>
            </a:extLst>
          </p:cNvPr>
          <p:cNvCxnSpPr>
            <a:cxnSpLocks/>
          </p:cNvCxnSpPr>
          <p:nvPr userDrawn="1"/>
        </p:nvCxnSpPr>
        <p:spPr>
          <a:xfrm>
            <a:off x="9513094" y="2141106"/>
            <a:ext cx="2306795" cy="0"/>
          </a:xfrm>
          <a:prstGeom prst="line">
            <a:avLst/>
          </a:prstGeom>
          <a:ln w="38100">
            <a:solidFill>
              <a:srgbClr val="161D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8C24DEE3-40F1-BBE5-86E1-3B669E767AAF}"/>
              </a:ext>
            </a:extLst>
          </p:cNvPr>
          <p:cNvSpPr/>
          <p:nvPr userDrawn="1"/>
        </p:nvSpPr>
        <p:spPr>
          <a:xfrm rot="5400000">
            <a:off x="8308646" y="4725432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22841BDD-46D8-BF1C-7FBF-EE2374B192D7}"/>
              </a:ext>
            </a:extLst>
          </p:cNvPr>
          <p:cNvSpPr/>
          <p:nvPr userDrawn="1"/>
        </p:nvSpPr>
        <p:spPr>
          <a:xfrm rot="5400000">
            <a:off x="5288014" y="4722396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5B97FA42-04FB-E7B2-A56B-A541AB74C1C9}"/>
              </a:ext>
            </a:extLst>
          </p:cNvPr>
          <p:cNvSpPr/>
          <p:nvPr userDrawn="1"/>
        </p:nvSpPr>
        <p:spPr>
          <a:xfrm rot="5400000">
            <a:off x="3769302" y="4722396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581315F-19A6-FD71-EEC0-A9C9ECBA054B}"/>
              </a:ext>
            </a:extLst>
          </p:cNvPr>
          <p:cNvSpPr/>
          <p:nvPr userDrawn="1"/>
        </p:nvSpPr>
        <p:spPr>
          <a:xfrm flipV="1">
            <a:off x="2645800" y="3014637"/>
            <a:ext cx="186360" cy="160655"/>
          </a:xfrm>
          <a:prstGeom prst="triangle">
            <a:avLst/>
          </a:prstGeom>
          <a:solidFill>
            <a:srgbClr val="161D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7FFC78AF-BA83-65B0-A002-4EE6A6E766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7361" y="401917"/>
            <a:ext cx="7200000" cy="136970"/>
          </a:xfrm>
        </p:spPr>
        <p:txBody>
          <a:bodyPr/>
          <a:lstStyle>
            <a:lvl1pPr marL="0" indent="0" algn="ctr">
              <a:buNone/>
              <a:defRPr sz="9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Click to edit caption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52BCEA0-6299-C7A1-558F-096602A4A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4995146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 spc="-50" baseline="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1264131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4686527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99F53F-D91A-691E-AA91-9E847B63EE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102221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2294682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693712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5273650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9972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586469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124C60-21C8-E1B4-A5B2-5EBE1DBAED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42988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340CC0-4701-429C-9E3E-F522DE0AF82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D4A05-7B3F-223E-156F-0FF07898683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1727523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411799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3820931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147278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91194E-D003-F62D-27C0-F1262ADC94CB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5142054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D1673E-E960-A065-3F95-906365CF8B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83210" y="55535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E3C664-4D4D-5DBF-DE8D-F89483B61359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3429000"/>
            <a:ext cx="6095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8F78045-9FA6-EF97-B05E-2C8F69AECE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803781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BCF102-7371-59A8-B9D4-04F4A8F091E2}"/>
              </a:ext>
            </a:extLst>
          </p:cNvPr>
          <p:cNvSpPr/>
          <p:nvPr userDrawn="1"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C8ED1-E2BA-98D9-B444-BAD81FE0495E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1133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1264131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4562982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4686527"/>
            <a:ext cx="4101426" cy="137137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three lines max. 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F82B0A7-392B-AAF6-25E0-F36E97069F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63515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B458E-7721-F1BC-C2C2-0FCDE3DB05D5}"/>
              </a:ext>
            </a:extLst>
          </p:cNvPr>
          <p:cNvSpPr/>
          <p:nvPr userDrawn="1"/>
        </p:nvSpPr>
        <p:spPr>
          <a:xfrm>
            <a:off x="6096000" y="2278573"/>
            <a:ext cx="609600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B81FF-F138-ABC0-5945-A94FAC5C4DE7}"/>
              </a:ext>
            </a:extLst>
          </p:cNvPr>
          <p:cNvSpPr/>
          <p:nvPr userDrawn="1"/>
        </p:nvSpPr>
        <p:spPr>
          <a:xfrm>
            <a:off x="6096000" y="4560349"/>
            <a:ext cx="6096000" cy="231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63E62-EA7F-56A4-28AA-A69ECE42A18B}"/>
              </a:ext>
            </a:extLst>
          </p:cNvPr>
          <p:cNvSpPr/>
          <p:nvPr userDrawn="1"/>
        </p:nvSpPr>
        <p:spPr>
          <a:xfrm>
            <a:off x="6096000" y="0"/>
            <a:ext cx="609600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693712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5273650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9972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7782134-3890-44E5-B4AE-6375B1A433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524419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content block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3A787F-9CB9-4C55-1D02-A4BF0276ADE9}"/>
              </a:ext>
            </a:extLst>
          </p:cNvPr>
          <p:cNvSpPr/>
          <p:nvPr userDrawn="1"/>
        </p:nvSpPr>
        <p:spPr>
          <a:xfrm>
            <a:off x="6096000" y="1713056"/>
            <a:ext cx="6096000" cy="171594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8277C8-3107-0C56-BBF4-75F4E1D4A4C1}"/>
              </a:ext>
            </a:extLst>
          </p:cNvPr>
          <p:cNvSpPr/>
          <p:nvPr userDrawn="1"/>
        </p:nvSpPr>
        <p:spPr>
          <a:xfrm>
            <a:off x="6096000" y="3429000"/>
            <a:ext cx="6096000" cy="1715944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42FC4D-B364-CC37-7117-AB72C07B9C12}"/>
              </a:ext>
            </a:extLst>
          </p:cNvPr>
          <p:cNvSpPr/>
          <p:nvPr userDrawn="1"/>
        </p:nvSpPr>
        <p:spPr>
          <a:xfrm>
            <a:off x="6096000" y="5142056"/>
            <a:ext cx="6096000" cy="1715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B892-CE85-1C08-6ACB-331F43543A7A}"/>
              </a:ext>
            </a:extLst>
          </p:cNvPr>
          <p:cNvSpPr/>
          <p:nvPr userDrawn="1"/>
        </p:nvSpPr>
        <p:spPr>
          <a:xfrm>
            <a:off x="6096000" y="0"/>
            <a:ext cx="6096000" cy="1715944"/>
          </a:xfrm>
          <a:prstGeom prst="rect">
            <a:avLst/>
          </a:prstGeom>
          <a:solidFill>
            <a:srgbClr val="2CA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93F05-AB2B-50B5-5FDC-7325E46D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281650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B1692FC-E947-EDC5-CCAE-72CF3BB77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3210" y="411799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3697386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68662EB-5EB2-14AE-BF77-3F712170B7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210" y="3820931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02373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FB58B1B8-7A6A-576A-0DB1-E30268E6F5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3210" y="2147278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B0A722B-3A5E-6423-0722-3A966D516D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7037" y="54299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9D1673E-E960-A065-3F95-906365CF8B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83210" y="5553514"/>
            <a:ext cx="4101426" cy="1114450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text here that goes over two lines max. 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C317BE2-6CDA-98FA-F6C1-4F59E5378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5524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6 text profil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69CA-FD50-10F5-7DC6-F6CFEFAF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B84E615-EE5D-DEF4-A1C3-1F76653F73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625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B5BC9E50-6433-4B22-4886-F4C3DD3AC7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44625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9278A9A-744B-A46E-9D72-43AAFEA1AC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5079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45FB1D4-0333-A30A-98E8-6B11CE7D1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5079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30E0D7F-3BD7-6F33-60D3-B174746756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440" y="1798089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AE6CBB9E-2EAA-06AE-F8BF-07A65F7B5D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7440" y="3006875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7965029-52CE-00A8-43A0-5D92993E26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4625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30EB2AD-A9F2-1AAA-28AF-2CA4D3FF93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44625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C3271DF8-A6DE-6D8A-E460-7450DD60D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5079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0224FDF-D488-062A-BDE3-3EC37C9D2B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5079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D736047-1555-A08D-6C44-08F9F36749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7440" y="3921645"/>
            <a:ext cx="2019935" cy="1028286"/>
          </a:xfr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 b="1" cap="all" spc="-50" baseline="0">
                <a:latin typeface="+mj-lt"/>
              </a:defRPr>
            </a:lvl1pPr>
          </a:lstStyle>
          <a:p>
            <a:pPr lvl="0"/>
            <a:r>
              <a:rPr lang="en-US" dirty="0" err="1"/>
              <a:t>Firstname</a:t>
            </a:r>
            <a:endParaRPr lang="en-US" dirty="0"/>
          </a:p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3AFECC1-48D4-288C-D9D8-D8B6AAB1F1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27440" y="5130431"/>
            <a:ext cx="2019935" cy="480396"/>
          </a:xfrm>
        </p:spPr>
        <p:txBody>
          <a:bodyPr>
            <a:noAutofit/>
          </a:bodyPr>
          <a:lstStyle>
            <a:lvl1pPr marL="0" indent="0" algn="ctr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Job title here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2BB1CAD-897E-9818-1EA8-CD11B853A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6287" y="506423"/>
            <a:ext cx="5588000" cy="226209"/>
          </a:xfrm>
        </p:spPr>
        <p:txBody>
          <a:bodyPr>
            <a:noAutofit/>
          </a:bodyPr>
          <a:lstStyle>
            <a:lvl1pPr marL="0" indent="0" algn="ctr">
              <a:buNone/>
              <a:defRPr sz="1000" b="0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3DBCE24-5CB4-1342-3AE1-702F8FE96705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3312781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/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1AD8DDB-4092-E685-CEC2-85087CECA9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4825" y="1979269"/>
            <a:ext cx="3562350" cy="1713055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54F3386-CF94-3EDF-E27A-D825A8F0A8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3128298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AC9BE-E7E5-85E8-1822-C03C9EAEC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7224" y="2023664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7280" y="3328414"/>
            <a:ext cx="3620770" cy="272150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4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3EBAE82-286B-0786-4A22-B83AF60BDA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23896" y="2031650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287171E-2F5F-2B9C-D4D4-F75CCCAB92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3952" y="3336400"/>
            <a:ext cx="3620770" cy="2721500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44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BC195B8-AA61-992B-4AE8-19AAF18712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423587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AC9BE-E7E5-85E8-1822-C03C9EAEC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0123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0878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559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81FBAE-6A4E-A218-F450-948AAEAA0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6314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0995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43F4A5D-D3D9-6038-A405-63C61296C5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51750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249145-8D43-0A0F-CBE8-736D1CB4AB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765653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AC9BE-E7E5-85E8-1822-C03C9EAEC4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84E4-F09A-825D-797B-57147577C7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43BEEC1-6417-B325-6DAD-2BDC59A555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610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9F308-25CD-BF34-A69F-E6D859BA3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365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AE746F6-4D02-E1AB-6C47-145B19DEFD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5892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B81FBAE-6A4E-A218-F450-948AAEAA0D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6647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1D19797-1342-7222-C388-F1E277E237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4508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43F4A5D-D3D9-6038-A405-63C61296C5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5263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A8AE9B1-243C-F35C-FB20-B43645AF97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85226" y="2181572"/>
            <a:ext cx="1980883" cy="937244"/>
          </a:xfrm>
          <a:prstGeom prst="roundRect">
            <a:avLst>
              <a:gd name="adj" fmla="val 50000"/>
            </a:avLst>
          </a:prstGeom>
          <a:solidFill>
            <a:srgbClr val="FFEF42"/>
          </a:solidFill>
          <a:ln w="28575">
            <a:solidFill>
              <a:schemeClr val="tx1"/>
            </a:solidFill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7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BC936FE-60AF-0A10-DEA4-7BA3BB528F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5981" y="3429000"/>
            <a:ext cx="2579372" cy="2620914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050507D-67FC-0666-8176-AF8EECC9CD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839356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5039360" y="1920240"/>
            <a:ext cx="2092960" cy="1798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47889-DADB-EE4D-7EC8-4E6290863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1626" y="4203379"/>
            <a:ext cx="6748040" cy="1097826"/>
          </a:xfrm>
        </p:spPr>
        <p:txBody>
          <a:bodyPr/>
          <a:lstStyle>
            <a:lvl1pPr algn="ctr">
              <a:defRPr sz="4400" spc="0" baseline="0"/>
            </a:lvl1pPr>
          </a:lstStyle>
          <a:p>
            <a:r>
              <a:rPr lang="en-US" dirty="0"/>
              <a:t>Heading two </a:t>
            </a:r>
            <a:br>
              <a:rPr lang="en-US" dirty="0"/>
            </a:br>
            <a:r>
              <a:rPr lang="en-US" dirty="0"/>
              <a:t>lines max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39360" y="1081831"/>
            <a:ext cx="2092960" cy="2519996"/>
          </a:xfrm>
        </p:spPr>
        <p:txBody>
          <a:bodyPr/>
          <a:lstStyle>
            <a:lvl1pPr marL="0" indent="0" algn="ctr">
              <a:buNone/>
              <a:defRPr sz="23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B51423A-6515-0BF6-B03D-17EC155160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071574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3598775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7032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73752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4C77D-5693-08F2-9777-AD2DA1A4113D}"/>
              </a:ext>
            </a:extLst>
          </p:cNvPr>
          <p:cNvSpPr/>
          <p:nvPr userDrawn="1"/>
        </p:nvSpPr>
        <p:spPr>
          <a:xfrm>
            <a:off x="7115711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3BD3156-0E01-37AE-8D28-64810F4223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3968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EB6C33-E34B-71D5-C0C6-551BD5EF3C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0688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DAE5BDD-1E6B-95DA-AF69-E52BBB751F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933951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1556317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4574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033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CD1067-B656-E7D9-B451-952AE05E3EAE}"/>
              </a:ext>
            </a:extLst>
          </p:cNvPr>
          <p:cNvSpPr/>
          <p:nvPr userDrawn="1"/>
        </p:nvSpPr>
        <p:spPr>
          <a:xfrm>
            <a:off x="5371250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B92EBB9B-A5E2-CDB9-7A3C-C6DC2EB55D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9507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5D8DA0E-66A7-5625-E974-3FBA8DDD11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66" y="3958542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0DD12-ECDD-57CC-EC85-D6623798DBEE}"/>
              </a:ext>
            </a:extLst>
          </p:cNvPr>
          <p:cNvSpPr/>
          <p:nvPr userDrawn="1"/>
        </p:nvSpPr>
        <p:spPr>
          <a:xfrm>
            <a:off x="9186137" y="2238645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73B4A26-EAF1-E2AB-F1F2-B12A67A79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4394" y="1663679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7CDA9A7-27A6-8E1F-FBC3-5249D91CDC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54853" y="3954684"/>
            <a:ext cx="332756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2DE633-3C0C-C80F-438F-A40404412B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543323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87842E-9146-EC9A-B8E2-D13E32DC9F6B}"/>
              </a:ext>
            </a:extLst>
          </p:cNvPr>
          <p:cNvSpPr/>
          <p:nvPr userDrawn="1"/>
        </p:nvSpPr>
        <p:spPr>
          <a:xfrm>
            <a:off x="109390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376EB-2D9E-3351-E736-6579778A5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BB9F-DD85-ED17-F424-486235B81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2C8D33-A546-8B75-3C78-E8075D06A1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216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E8C7684-95A0-EFEF-5A71-AD3151FE5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B7038C-058F-C6C9-BA93-5A11793AD558}"/>
              </a:ext>
            </a:extLst>
          </p:cNvPr>
          <p:cNvSpPr/>
          <p:nvPr userDrawn="1"/>
        </p:nvSpPr>
        <p:spPr>
          <a:xfrm>
            <a:off x="395902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82C5B7E-AC20-B244-29F6-9B12809919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728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44E3E1B-243F-8162-08CF-E1179E91A2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20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FBFAD9-5D64-F9B5-CF0C-DC425D4A5168}"/>
              </a:ext>
            </a:extLst>
          </p:cNvPr>
          <p:cNvSpPr/>
          <p:nvPr userDrawn="1"/>
        </p:nvSpPr>
        <p:spPr>
          <a:xfrm>
            <a:off x="682414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D53FA42-15F5-3242-6DAE-221F14FFA9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240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F449C79-1E82-DAB0-EBD4-C4B5BFB812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D8ED3F-9CE8-B134-C0F7-3D672091FF81}"/>
              </a:ext>
            </a:extLst>
          </p:cNvPr>
          <p:cNvSpPr/>
          <p:nvPr userDrawn="1"/>
        </p:nvSpPr>
        <p:spPr>
          <a:xfrm>
            <a:off x="9689263" y="2242503"/>
            <a:ext cx="1449475" cy="1239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3261DCE1-2E1B-8F20-83EC-0A739BEF2D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67520" y="1667537"/>
            <a:ext cx="2092960" cy="1932190"/>
          </a:xfrm>
        </p:spPr>
        <p:txBody>
          <a:bodyPr/>
          <a:lstStyle>
            <a:lvl1pPr marL="0" indent="0" algn="ctr">
              <a:buNone/>
              <a:defRPr sz="16000" b="1"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21406631-6288-763A-CD79-2CEC115299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5440" y="3958542"/>
            <a:ext cx="2357120" cy="2091372"/>
          </a:xfrm>
        </p:spPr>
        <p:txBody>
          <a:bodyPr/>
          <a:lstStyle>
            <a:lvl1pPr marL="0" indent="0" algn="ctr">
              <a:lnSpc>
                <a:spcPct val="80000"/>
              </a:lnSpc>
              <a:buNone/>
              <a:defRPr sz="3200" b="1" spc="-50" baseline="0">
                <a:latin typeface="+mj-lt"/>
              </a:defRPr>
            </a:lvl1pPr>
            <a:lvl2pPr marL="0" indent="0" algn="ctr">
              <a:spcBef>
                <a:spcPts val="1200"/>
              </a:spcBef>
              <a:buNone/>
              <a:defRPr sz="1200"/>
            </a:lvl2pPr>
          </a:lstStyle>
          <a:p>
            <a:pPr lvl="0"/>
            <a:r>
              <a:rPr lang="en-US" dirty="0"/>
              <a:t>Heading two</a:t>
            </a:r>
            <a:br>
              <a:rPr lang="en-US" dirty="0"/>
            </a:br>
            <a:r>
              <a:rPr lang="en-US" dirty="0"/>
              <a:t>lines max</a:t>
            </a:r>
          </a:p>
          <a:p>
            <a:pPr lvl="1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72235DA-5950-852C-B51B-EE71CF9C7B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199946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1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11195050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28519" y="2090738"/>
            <a:ext cx="7934961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55093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2975" y="5477880"/>
            <a:ext cx="521715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98D7D03-E8B1-97B9-5A82-F1907A09EC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8285533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5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4648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01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723CC1-4804-3F9F-E967-E3977B742FA7}"/>
              </a:ext>
            </a:extLst>
          </p:cNvPr>
          <p:cNvSpPr/>
          <p:nvPr userDrawn="1"/>
        </p:nvSpPr>
        <p:spPr>
          <a:xfrm>
            <a:off x="6203956" y="1735358"/>
            <a:ext cx="5489575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395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1A01365-EE0E-7E8C-DA53-228CC48BBD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910129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00682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C85E134-63F7-977F-8D4D-2E77250E81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8561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6F2B2-D5EF-EB83-4F57-950B6F1F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7A41F0-8C83-86C0-5B51-CA6CBED8A0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579" y="772671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0301C6-A532-7DB7-0EFC-7971FD049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4367213" cy="121425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2C40C10-0E3A-90C9-9C29-5A61169B48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81219" y="1303232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CA5A8384-F8F3-7D4A-CA36-0F200E626C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672179" y="2884507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4F916F3-D8BF-3527-842E-2ECDF66F45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2707" y="4319960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8BD36EE-36D7-03DA-B4FB-54D63AA8BF5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87046" y="5445422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A84D55-11F5-13CC-EC80-13FD9EBB65C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00051" y="5445421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1742AAD-E78C-DB4E-6C91-B44C7A7E09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640451" y="4319959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24A42C6C-5F62-AA79-6DEF-CCE0BC4338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86291" y="2922959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1E5A6FE-FF2F-69E6-488A-E9F9FBFD9B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939" y="1290443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196221-7C24-5A50-4B83-2D088AAE50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F223D3-26F2-6942-894C-2548D2855E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25" y="4093153"/>
            <a:ext cx="4367213" cy="1288180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7851779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03169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365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D44016-4789-AC04-39DC-6948321736DD}"/>
              </a:ext>
            </a:extLst>
          </p:cNvPr>
          <p:cNvSpPr/>
          <p:nvPr userDrawn="1"/>
        </p:nvSpPr>
        <p:spPr>
          <a:xfrm>
            <a:off x="431482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60F4CCED-87D1-FE2F-BE98-6F77B998F1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19518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8880D8-DDDB-F858-ADE8-C4D087EB7E55}"/>
              </a:ext>
            </a:extLst>
          </p:cNvPr>
          <p:cNvSpPr/>
          <p:nvPr userDrawn="1"/>
        </p:nvSpPr>
        <p:spPr>
          <a:xfrm>
            <a:off x="8131175" y="1735358"/>
            <a:ext cx="3563938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D4FF68E-E665-39CA-25C3-2C914680F3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35868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0064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9274512-F826-76F4-0EB4-BEA0ECA0F1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98634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8C2432-687C-BDE4-2B27-DB3EF3ED0927}"/>
              </a:ext>
            </a:extLst>
          </p:cNvPr>
          <p:cNvSpPr/>
          <p:nvPr userDrawn="1"/>
        </p:nvSpPr>
        <p:spPr>
          <a:xfrm>
            <a:off x="498476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6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21585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720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6EA4DC-BF14-0BB5-666A-66763C887A76}"/>
              </a:ext>
            </a:extLst>
          </p:cNvPr>
          <p:cNvSpPr/>
          <p:nvPr userDrawn="1"/>
        </p:nvSpPr>
        <p:spPr>
          <a:xfrm>
            <a:off x="9074151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74151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0373C406-3ED4-DD18-28E0-F9AC5534C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97260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72395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5AFF23-3EC0-E10F-661E-43CF93D61C99}"/>
              </a:ext>
            </a:extLst>
          </p:cNvPr>
          <p:cNvSpPr/>
          <p:nvPr userDrawn="1"/>
        </p:nvSpPr>
        <p:spPr>
          <a:xfrm>
            <a:off x="3369265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9265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DC8B6B9-B6DD-EC22-222A-F595A56CCDE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92374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67509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55C5249-0E0D-1668-B1BE-E8BB981C72FD}"/>
              </a:ext>
            </a:extLst>
          </p:cNvPr>
          <p:cNvSpPr/>
          <p:nvPr userDrawn="1"/>
        </p:nvSpPr>
        <p:spPr>
          <a:xfrm>
            <a:off x="6202113" y="1735358"/>
            <a:ext cx="2610484" cy="4523201"/>
          </a:xfrm>
          <a:prstGeom prst="roundRect">
            <a:avLst>
              <a:gd name="adj" fmla="val 448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2113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36368E0-63E3-9CB7-F3E4-BCA914C89F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725222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0357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C38FA25-75BB-F8D3-70D6-59BCB696EAA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602614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2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10B37E-2B9C-65E8-2C64-A6E228073C28}"/>
              </a:ext>
            </a:extLst>
          </p:cNvPr>
          <p:cNvSpPr/>
          <p:nvPr userDrawn="1"/>
        </p:nvSpPr>
        <p:spPr>
          <a:xfrm>
            <a:off x="0" y="1731523"/>
            <a:ext cx="60960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83EF07-B8A6-D5AA-769E-BF100BAB1591}"/>
              </a:ext>
            </a:extLst>
          </p:cNvPr>
          <p:cNvSpPr/>
          <p:nvPr userDrawn="1"/>
        </p:nvSpPr>
        <p:spPr>
          <a:xfrm>
            <a:off x="6091555" y="1731523"/>
            <a:ext cx="6096000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9641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05814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367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54704A-33C2-17D7-7FF3-E11B88B88D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1196" y="2090738"/>
            <a:ext cx="5489575" cy="1871662"/>
          </a:xfrm>
        </p:spPr>
        <p:txBody>
          <a:bodyPr>
            <a:noAutofit/>
          </a:bodyPr>
          <a:lstStyle>
            <a:lvl1pPr marL="0" indent="0" algn="ctr">
              <a:buNone/>
              <a:defRPr sz="14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1A01365-EE0E-7E8C-DA53-228CC48BBD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97369" y="4277871"/>
            <a:ext cx="2077227" cy="73101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F76FA8A-48E8-1C94-AD91-717B202E86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87922" y="5477880"/>
            <a:ext cx="4496119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86A58E8-B1D0-4EF2-7486-655DC80BF5E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203686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3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78F06C-0A9D-6CDC-1FB4-EAA39C88B163}"/>
              </a:ext>
            </a:extLst>
          </p:cNvPr>
          <p:cNvSpPr/>
          <p:nvPr userDrawn="1"/>
        </p:nvSpPr>
        <p:spPr>
          <a:xfrm>
            <a:off x="0" y="1731523"/>
            <a:ext cx="4082049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817EE3-6F14-02B8-976F-11D44A45DC82}"/>
              </a:ext>
            </a:extLst>
          </p:cNvPr>
          <p:cNvSpPr/>
          <p:nvPr userDrawn="1"/>
        </p:nvSpPr>
        <p:spPr>
          <a:xfrm>
            <a:off x="4065587" y="1731523"/>
            <a:ext cx="4065588" cy="5126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8111CA-3BA7-F134-07F9-EC110CEE3B97}"/>
              </a:ext>
            </a:extLst>
          </p:cNvPr>
          <p:cNvSpPr/>
          <p:nvPr userDrawn="1"/>
        </p:nvSpPr>
        <p:spPr>
          <a:xfrm>
            <a:off x="8131175" y="1731523"/>
            <a:ext cx="4060826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9237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3930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126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A6CE3DAD-5308-D413-1B0C-C7AF2CBFEF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4825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60F4CCED-87D1-FE2F-BE98-6F77B998F1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19518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B9B7A62-AD46-9AC8-1EAA-220FFC1148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83714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8EEE48C-D602-48C1-58F0-20E93C990E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9619" y="2286000"/>
            <a:ext cx="3563938" cy="1514608"/>
          </a:xfrm>
        </p:spPr>
        <p:txBody>
          <a:bodyPr>
            <a:noAutofit/>
          </a:bodyPr>
          <a:lstStyle>
            <a:lvl1pPr marL="0" indent="0" algn="ctr">
              <a:buNone/>
              <a:defRPr sz="11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FD4FF68E-E665-39CA-25C3-2C914680F3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4312" y="4212651"/>
            <a:ext cx="1554552" cy="58286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B7DDFD-C058-E73E-8BCE-EBB870AD3F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48508" y="5366120"/>
            <a:ext cx="2841035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ADEFA99-F700-2C4A-37DA-19FE3261F7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079143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Columns 4 multi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DAAC155-DDC6-82D5-3431-8AB50801D640}"/>
              </a:ext>
            </a:extLst>
          </p:cNvPr>
          <p:cNvSpPr/>
          <p:nvPr userDrawn="1"/>
        </p:nvSpPr>
        <p:spPr>
          <a:xfrm>
            <a:off x="0" y="1731523"/>
            <a:ext cx="3052800" cy="51264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C7E38D-562A-090A-7734-12341D75FD1F}"/>
              </a:ext>
            </a:extLst>
          </p:cNvPr>
          <p:cNvSpPr/>
          <p:nvPr userDrawn="1"/>
        </p:nvSpPr>
        <p:spPr>
          <a:xfrm>
            <a:off x="3048326" y="1731523"/>
            <a:ext cx="3052800" cy="5126477"/>
          </a:xfrm>
          <a:prstGeom prst="rect">
            <a:avLst/>
          </a:prstGeom>
          <a:solidFill>
            <a:srgbClr val="2ACF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66CA42-909C-F518-B76D-2A26B5A2CEAF}"/>
              </a:ext>
            </a:extLst>
          </p:cNvPr>
          <p:cNvSpPr/>
          <p:nvPr userDrawn="1"/>
        </p:nvSpPr>
        <p:spPr>
          <a:xfrm>
            <a:off x="6101126" y="1731523"/>
            <a:ext cx="3052800" cy="5126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6B5738-5A5A-7D69-0EBD-0FC013AFA557}"/>
              </a:ext>
            </a:extLst>
          </p:cNvPr>
          <p:cNvSpPr/>
          <p:nvPr userDrawn="1"/>
        </p:nvSpPr>
        <p:spPr>
          <a:xfrm>
            <a:off x="9149452" y="1731523"/>
            <a:ext cx="3052800" cy="512647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FD3EA-57B3-46D7-2DA9-E3BDBEF4C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BDF7-2AD9-8585-F745-8245A9B9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1">
            <a:extLst>
              <a:ext uri="{FF2B5EF4-FFF2-40B4-BE49-F238E27FC236}">
                <a16:creationId xmlns:a16="http://schemas.microsoft.com/office/drawing/2014/main" id="{D888948F-DF2D-1EB3-5036-BB93A184A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525785"/>
            <a:ext cx="11186160" cy="806698"/>
          </a:xfrm>
        </p:spPr>
        <p:txBody>
          <a:bodyPr/>
          <a:lstStyle>
            <a:lvl1pPr algn="ctr">
              <a:defRPr sz="3200" cap="none" spc="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E816F-2F8A-78E5-6E08-D9C17C2B2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97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6066119-3E9C-5073-EC8A-7323230F8F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2906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B96848DB-38C4-4937-3029-DCA9778A23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41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196AFB2-4AE3-00B8-01A8-E09D871F5D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70610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0373C406-3ED4-DD18-28E0-F9AC5534C0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897341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5D396D6F-B85C-EE73-311C-124CF381A7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476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9021BF8-5F40-BF5F-22E1-F4E08648F8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694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DC8B6B9-B6DD-EC22-222A-F595A56CCDE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96215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42CA7BD-3B89-67C9-A847-42D7DFFE6A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1350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9C365A62-AE02-D3B7-B1C1-21B76DE40D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2284" y="2286000"/>
            <a:ext cx="2610484" cy="1143000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#$%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436368E0-63E3-9CB7-F3E4-BCA914C89F1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849015" y="3979642"/>
            <a:ext cx="1557023" cy="56187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2A444E7-2319-2B8E-558E-DA4A05A95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24150" y="5317352"/>
            <a:ext cx="2206752" cy="48039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1D63331-8782-E654-8B5B-63333AAAA5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003071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388547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8D4889-CAAC-452D-68EC-466E75EEDB91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E2D2DA-46F0-F658-FA83-48CB7BC0560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55B4087-07EC-CCF9-66CE-B7DC73A25E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189" y="1398275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1960377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17087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374270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4920320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492150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7FE6ECDC-F2B6-9888-110B-95087447897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3149295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EE6AAEB4-EFB8-0147-B315-0FB825F44B2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4903313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FAD3FE-F530-0CEE-B0C9-20BA09A125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4406263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B6542-4522-A0E9-433A-0C17A34EF17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19514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5" y="4057942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4E5590-AEFE-224A-7F42-35814656E954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076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78CBA3-DF87-8C0E-EE48-3B3D35FFF93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91555" y="2819514"/>
            <a:ext cx="4445" cy="40384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061804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3" y="4067670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5" y="5873211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4877073"/>
            <a:ext cx="4039341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3" y="5882939"/>
            <a:ext cx="3881528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F2DA81E7-86A8-3675-E8CD-BCAC075738B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539" y="3161460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F260BD97-EC6A-F243-CE12-0FD5F1EB072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497672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28E1C5F8-D1D1-604C-3247-9818ED383EE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84086" y="3161460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9A7C3B0-4728-2897-99A5-7BFA90D29BD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086" y="497672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38C815D-3723-FD07-B4E0-7B828331F12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211280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853579-D6CF-AFB5-920F-CB6CCC08FA6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B6940-BB68-48AA-8086-59F679AA6BED}"/>
              </a:ext>
            </a:extLst>
          </p:cNvPr>
          <p:cNvSpPr/>
          <p:nvPr userDrawn="1"/>
        </p:nvSpPr>
        <p:spPr>
          <a:xfrm>
            <a:off x="0" y="4929084"/>
            <a:ext cx="12191407" cy="1928916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B4090-292E-A935-9092-F2EB807418D8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287" y="1536218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131AE41-E5C4-E2D5-8733-81B2CCB1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528333"/>
            <a:ext cx="11520701" cy="525463"/>
          </a:xfrm>
        </p:spPr>
        <p:txBody>
          <a:bodyPr/>
          <a:lstStyle>
            <a:lvl1pPr>
              <a:defRPr sz="2400" cap="all" spc="-5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2827" y="2108048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D0FD44FB-A1A5-3EC2-CC75-9B0F46112D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27287" y="3471489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050860BF-7B25-D66F-DFE0-A325C7231A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2827" y="4043319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986F7839-4398-1140-DE7F-7C6F21DB8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7287" y="5307952"/>
            <a:ext cx="4615539" cy="1128712"/>
          </a:xfrm>
        </p:spPr>
        <p:txBody>
          <a:bodyPr/>
          <a:lstStyle>
            <a:lvl1pPr marL="0" indent="0">
              <a:buNone/>
              <a:defRPr sz="90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F883B410-A1BD-3DB4-5B38-6FAB3DDCFD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42827" y="5879782"/>
            <a:ext cx="4641808" cy="415925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Body copy that is six words max</a:t>
            </a:r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9E0AB345-31D2-35FF-05EC-83CC457CE3D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58189" y="154594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C290CE71-0A83-4A24-7A97-B4FDFC22E64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8189" y="344372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25C42576-770E-0EF3-7BF4-CEC7A640931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8189" y="5290945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5812C9E-9C30-A0C9-A5B1-68D33EB9C4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38890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rows 2 column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E9F7D7-B478-1DD0-8267-D45220B21EAD}"/>
              </a:ext>
            </a:extLst>
          </p:cNvPr>
          <p:cNvSpPr/>
          <p:nvPr userDrawn="1"/>
        </p:nvSpPr>
        <p:spPr>
          <a:xfrm>
            <a:off x="6096000" y="3013883"/>
            <a:ext cx="6098174" cy="1915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E5931F-FD2F-3113-7C1A-D1D9C5CD9AED}"/>
              </a:ext>
            </a:extLst>
          </p:cNvPr>
          <p:cNvSpPr/>
          <p:nvPr userDrawn="1"/>
        </p:nvSpPr>
        <p:spPr>
          <a:xfrm>
            <a:off x="6096000" y="4929082"/>
            <a:ext cx="6098174" cy="19289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5079B-E189-12B3-D9A4-8786AD68D0C3}"/>
              </a:ext>
            </a:extLst>
          </p:cNvPr>
          <p:cNvSpPr/>
          <p:nvPr userDrawn="1"/>
        </p:nvSpPr>
        <p:spPr>
          <a:xfrm>
            <a:off x="1" y="3013883"/>
            <a:ext cx="6098174" cy="1915200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0C83E-3C12-EEC3-C987-0347C3CD7D8E}"/>
              </a:ext>
            </a:extLst>
          </p:cNvPr>
          <p:cNvSpPr/>
          <p:nvPr userDrawn="1"/>
        </p:nvSpPr>
        <p:spPr>
          <a:xfrm>
            <a:off x="1" y="4929083"/>
            <a:ext cx="6098174" cy="1928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6BAD42E-CA5C-69C6-122D-16571AA5F0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0324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71C31-253D-E93B-FF49-AB4B19716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249D7-2BAE-51F8-0B1C-A6AE339917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EDB72D6-FCCE-A14F-9ECB-73D3637D4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30324" y="4300980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2FAC24DE-2CB6-2E39-C555-2ABE3A7A8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03107" y="3304842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9C2389-C1A0-522E-6B66-91CAA5F84F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932" y="4310708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592C99F-512A-00A9-A79D-882C51EE70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30324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A25BDD92-2412-8122-3CA1-D4D379C06D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30324" y="6116249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81EE7E71-C1EC-5A7F-D0FC-4C8853A5D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03107" y="5120111"/>
            <a:ext cx="4066383" cy="841939"/>
          </a:xfrm>
        </p:spPr>
        <p:txBody>
          <a:bodyPr/>
          <a:lstStyle>
            <a:lvl1pPr marL="0" indent="0">
              <a:buNone/>
              <a:defRPr sz="72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4</a:t>
            </a:r>
            <a:endParaRPr lang="en-GB" dirty="0"/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F610C9C-5753-D92C-3F40-1E354151C2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00932" y="6125977"/>
            <a:ext cx="4066383" cy="191262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Sub heading no more than one line</a:t>
            </a: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EDE25ECE-8E03-DD30-769B-E2A225D7D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475" y="942662"/>
            <a:ext cx="11186160" cy="806698"/>
          </a:xfrm>
        </p:spPr>
        <p:txBody>
          <a:bodyPr/>
          <a:lstStyle>
            <a:lvl1pPr algn="ctr">
              <a:defRPr sz="3200" cap="none" spc="-50" baseline="0"/>
            </a:lvl1pPr>
          </a:lstStyle>
          <a:p>
            <a:r>
              <a:rPr lang="en-US" dirty="0"/>
              <a:t>Headline text here that goes over two lines max.</a:t>
            </a:r>
            <a:endParaRPr lang="en-GB" dirty="0"/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E3083C44-DCB7-41D4-6528-CA9EBC4EC05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9539" y="340449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3563EC6-1BD2-D504-5A81-C18793F635A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39" y="521976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7" name="Picture Placeholder 16">
            <a:extLst>
              <a:ext uri="{FF2B5EF4-FFF2-40B4-BE49-F238E27FC236}">
                <a16:creationId xmlns:a16="http://schemas.microsoft.com/office/drawing/2014/main" id="{B42DC713-9137-73A1-E186-D2128FA91E2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384409" y="3404498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8" name="Picture Placeholder 16">
            <a:extLst>
              <a:ext uri="{FF2B5EF4-FFF2-40B4-BE49-F238E27FC236}">
                <a16:creationId xmlns:a16="http://schemas.microsoft.com/office/drawing/2014/main" id="{92956615-23EB-952D-435C-7A8E42DCE8A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384409" y="5219766"/>
            <a:ext cx="1130935" cy="1087743"/>
          </a:xfrm>
          <a:prstGeom prst="roundRect">
            <a:avLst>
              <a:gd name="adj" fmla="val 2047"/>
            </a:avLst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icon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DFF6754-00EA-DE85-2CDC-03431B2CE13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898471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75394-AB18-8E12-3F50-054482D17A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45664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607305-8FC8-E5E2-8FD6-F1DCD963C6C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074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B1861-305E-E690-C872-61A685519CE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82448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11B79A-4666-BA2A-DF87-6EB6B5A247ED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561846"/>
            <a:ext cx="1219140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178094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49020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198563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198563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2903656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2903656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464101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464101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7D3A0CD-E8AE-1D22-09A4-FE36454856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102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perty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6F2B2-D5EF-EB83-4F57-950B6F1F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7A41F0-8C83-86C0-5B51-CA6CBED8A0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579" y="772671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2C40C10-0E3A-90C9-9C29-5A61169B48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81219" y="1303232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CA5A8384-F8F3-7D4A-CA36-0F200E626C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672179" y="2884507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4F916F3-D8BF-3527-842E-2ECDF66F45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52707" y="4319960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8BD36EE-36D7-03DA-B4FB-54D63AA8BF5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87046" y="5445422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A84D55-11F5-13CC-EC80-13FD9EBB65C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00051" y="5445421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81742AAD-E78C-DB4E-6C91-B44C7A7E09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640451" y="4319959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24A42C6C-5F62-AA79-6DEF-CCE0BC4338B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86291" y="2922959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31E5A6FE-FF2F-69E6-488A-E9F9FBFD9BC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111939" y="1290443"/>
            <a:ext cx="1040396" cy="5104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7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196221-7C24-5A50-4B83-2D088AAE50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E5AE09-428A-864F-4635-F5CE37BCB0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4367213" cy="121425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85BB6FCE-EAFB-0FD2-8170-BE89054F55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25" y="4093153"/>
            <a:ext cx="4367213" cy="128818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166782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C21E8-8580-62A1-7BB5-BD2F003EE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09268-0AD5-61C6-8EA3-DF3DDF7532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A599B8C-047B-2361-91EB-2782B59ED2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8475" y="2003425"/>
            <a:ext cx="1311275" cy="1303338"/>
          </a:xfrm>
          <a:prstGeom prst="roundRect">
            <a:avLst>
              <a:gd name="adj" fmla="val 4466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normalizeH="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optional icon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2E44EF-8D7D-A33C-D0AA-FE1E7B66B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365" y="3429000"/>
            <a:ext cx="3563938" cy="26289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US" dirty="0"/>
              <a:t>Icon title</a:t>
            </a:r>
          </a:p>
          <a:p>
            <a:pPr lvl="1"/>
            <a:r>
              <a:rPr lang="en-US" dirty="0"/>
              <a:t>Sub heading goes here </a:t>
            </a:r>
            <a:br>
              <a:rPr lang="en-US" dirty="0"/>
            </a:br>
            <a:r>
              <a:rPr lang="en-US" dirty="0"/>
              <a:t>one to three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BECB81-19C0-410A-E384-C4D61C6C30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4825" y="800100"/>
            <a:ext cx="3563938" cy="5257800"/>
          </a:xfrm>
        </p:spPr>
        <p:txBody>
          <a:bodyPr/>
          <a:lstStyle>
            <a:lvl1pPr marL="0" indent="0">
              <a:spcBef>
                <a:spcPts val="3000"/>
              </a:spcBef>
              <a:buNone/>
              <a:defRPr sz="1600" b="1">
                <a:latin typeface="+mj-lt"/>
              </a:defRPr>
            </a:lvl1pPr>
            <a:lvl2pPr marL="176213" indent="-176213">
              <a:lnSpc>
                <a:spcPct val="100000"/>
              </a:lnSpc>
              <a:spcBef>
                <a:spcPts val="300"/>
              </a:spcBef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35C3607-87E0-0A40-D2CB-C7E3E41A6D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5936" y="800100"/>
            <a:ext cx="3563938" cy="5257800"/>
          </a:xfrm>
        </p:spPr>
        <p:txBody>
          <a:bodyPr/>
          <a:lstStyle>
            <a:lvl1pPr marL="0" indent="0">
              <a:spcBef>
                <a:spcPts val="3000"/>
              </a:spcBef>
              <a:buNone/>
              <a:defRPr sz="1600" b="1">
                <a:latin typeface="+mj-lt"/>
              </a:defRPr>
            </a:lvl1pPr>
            <a:lvl2pPr marL="176213" indent="-176213">
              <a:lnSpc>
                <a:spcPct val="100000"/>
              </a:lnSpc>
              <a:spcBef>
                <a:spcPts val="300"/>
              </a:spcBef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9F3D8-7878-C752-1E05-3214ED3007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453297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781296-42CF-4B1B-047D-336DCAB29230}"/>
              </a:ext>
            </a:extLst>
          </p:cNvPr>
          <p:cNvSpPr/>
          <p:nvPr userDrawn="1"/>
        </p:nvSpPr>
        <p:spPr>
          <a:xfrm>
            <a:off x="0" y="3013883"/>
            <a:ext cx="12191407" cy="19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642C86-77FA-B88A-3940-79E34B823B2A}"/>
              </a:ext>
            </a:extLst>
          </p:cNvPr>
          <p:cNvSpPr/>
          <p:nvPr userDrawn="1"/>
        </p:nvSpPr>
        <p:spPr>
          <a:xfrm>
            <a:off x="0" y="4929083"/>
            <a:ext cx="12191407" cy="1928917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888D4-640E-85B0-D714-83A899AA7FE3}"/>
              </a:ext>
            </a:extLst>
          </p:cNvPr>
          <p:cNvSpPr/>
          <p:nvPr userDrawn="1"/>
        </p:nvSpPr>
        <p:spPr>
          <a:xfrm>
            <a:off x="0" y="1107446"/>
            <a:ext cx="12191407" cy="191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75394-AB18-8E12-3F50-054482D17A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5CC6-077B-992A-DFAF-582E125436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0A706C6C-3AC8-191D-15E2-41469452A8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8475" y="1524475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1</a:t>
            </a:r>
            <a:endParaRPr lang="en-GB" dirty="0"/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812D2BF9-010D-820D-5D5C-00A3EC32D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475" y="3502323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2</a:t>
            </a:r>
            <a:endParaRPr lang="en-GB" dirty="0"/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F7AA9208-2304-3086-4D3F-904100C2FE2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475" y="5354479"/>
            <a:ext cx="4481512" cy="1128712"/>
          </a:xfrm>
        </p:spPr>
        <p:txBody>
          <a:bodyPr anchor="ctr" anchorCtr="0"/>
          <a:lstStyle>
            <a:lvl1pPr marL="0" indent="0">
              <a:buNone/>
              <a:defRPr sz="6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3</a:t>
            </a:r>
            <a:endParaRPr lang="en-GB" dirty="0"/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308B7484-6C86-2A90-E8B2-E70C0EBB34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475" y="385515"/>
            <a:ext cx="4481512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F050378-6F9E-0F87-CE40-19591198BB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913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EC4A3FE8-46BD-7B05-129C-B950A8E7D0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1175" y="385515"/>
            <a:ext cx="2608040" cy="525464"/>
          </a:xfrm>
        </p:spPr>
        <p:txBody>
          <a:bodyPr anchor="ctr" anchorCtr="0"/>
          <a:lstStyle>
            <a:lvl1pPr marL="0" indent="0">
              <a:buNone/>
              <a:defRPr sz="24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Title 1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9449A24-E26B-EC23-D48E-CFEDDA56C2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68913" y="126639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DF791EED-E2E6-79F0-A4AC-AB3ABC1292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30953" y="126639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428F27DE-2259-6D68-8C87-8BB99BCD9F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68913" y="322788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8C16572-AAB8-27A3-77AD-91EE49772D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953" y="3227885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8A573C87-EA0A-A524-D1D7-E153A568F0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268913" y="5093471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872C8CE-0C5C-75EE-06A5-1B83A39A3D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30953" y="5093471"/>
            <a:ext cx="2608262" cy="1563687"/>
          </a:xfrm>
        </p:spPr>
        <p:txBody>
          <a:bodyPr anchor="ctr" anchorCtr="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0D3A3B1-98A3-D4AC-BEB5-588B822B646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644207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1593850"/>
            <a:ext cx="11195050" cy="3670300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</a:lstStyle>
          <a:p>
            <a:pPr lvl="0"/>
            <a:r>
              <a:rPr lang="en-US" dirty="0"/>
              <a:t>Short statement </a:t>
            </a:r>
            <a:br>
              <a:rPr lang="en-US" dirty="0"/>
            </a:br>
            <a:r>
              <a:rPr lang="en-US" dirty="0"/>
              <a:t>seven words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0A91086-C9FF-2222-E63A-4E87DB84A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39393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54513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8000" b="1" cap="all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“Short quote here seven words max”</a:t>
            </a:r>
          </a:p>
          <a:p>
            <a:pPr lvl="1"/>
            <a:r>
              <a:rPr lang="en-GB" dirty="0"/>
              <a:t>Name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29258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iu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2192691"/>
            <a:ext cx="11195050" cy="2640563"/>
          </a:xfrm>
        </p:spPr>
        <p:txBody>
          <a:bodyPr anchor="ctr" anchorCtr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</a:lstStyle>
          <a:p>
            <a:pPr lvl="0"/>
            <a:r>
              <a:rPr lang="en-US" dirty="0"/>
              <a:t>Medium statement</a:t>
            </a:r>
            <a:br>
              <a:rPr lang="en-US" dirty="0"/>
            </a:br>
            <a:r>
              <a:rPr lang="en-US" dirty="0"/>
              <a:t>here that can go over</a:t>
            </a:r>
            <a:br>
              <a:rPr lang="en-US" dirty="0"/>
            </a:br>
            <a:r>
              <a:rPr lang="en-US" dirty="0"/>
              <a:t>three lines max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12F91E-BBE3-75E4-AF58-46579F1DC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250" y="5742920"/>
            <a:ext cx="2871981" cy="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11281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11195050" cy="554513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  <a:p>
            <a:pPr lvl="1"/>
            <a:r>
              <a:rPr lang="en-GB" dirty="0"/>
              <a:t>Name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28597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 with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4695-FD6B-F25C-BB20-D968BB481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6DBB-FB8F-08E1-5D23-FAFE138F94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6F527D-6966-51D7-323A-2BE1086653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3"/>
            <a:ext cx="7632700" cy="5545137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buNone/>
              <a:defRPr sz="44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/>
            </a:lvl2pPr>
          </a:lstStyle>
          <a:p>
            <a:pPr lvl="0"/>
            <a:r>
              <a:rPr lang="en-GB" dirty="0"/>
              <a:t>“Long quote here six lines max”</a:t>
            </a:r>
          </a:p>
          <a:p>
            <a:pPr lvl="1"/>
            <a:r>
              <a:rPr lang="en-GB" dirty="0"/>
              <a:t>Name</a:t>
            </a:r>
          </a:p>
          <a:p>
            <a:pPr lvl="1"/>
            <a:endParaRPr lang="en-US" dirty="0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ACEB89E-8726-75A8-E1A3-C4277FCA06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23889" y="3429000"/>
            <a:ext cx="2560746" cy="2628900"/>
          </a:xfrm>
          <a:prstGeom prst="roundRect">
            <a:avLst>
              <a:gd name="adj" fmla="val 2017"/>
            </a:avLst>
          </a:prstGeom>
          <a:solidFill>
            <a:srgbClr val="E0DDDA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quote </a:t>
            </a:r>
            <a:br>
              <a:rPr lang="en-GB" dirty="0"/>
            </a:br>
            <a:r>
              <a:rPr lang="en-GB" dirty="0"/>
              <a:t>Author headshot</a:t>
            </a:r>
          </a:p>
        </p:txBody>
      </p:sp>
    </p:spTree>
    <p:extLst>
      <p:ext uri="{BB962C8B-B14F-4D97-AF65-F5344CB8AC3E}">
        <p14:creationId xmlns:p14="http://schemas.microsoft.com/office/powerpoint/2010/main" val="193310206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42719-1822-E330-0AAA-B0897F0E21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70A6DD-3E08-92A2-3132-F25DF4D56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11195050" cy="1012823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8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GB" dirty="0"/>
              <a:t>Thankyou</a:t>
            </a:r>
          </a:p>
          <a:p>
            <a:pPr lvl="1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880789-B1D1-B28A-EFD9-41CDA3175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4974258"/>
            <a:ext cx="5597525" cy="12382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DD33BD-51CE-E8C8-742A-FDB032ACA9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977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3090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B6AC-6DD8-9D2F-60B3-1A30892D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9ED2AF-0CD1-4C0B-9268-1855AF9AF7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18350" y="0"/>
            <a:ext cx="5083175" cy="6858000"/>
          </a:xfrm>
          <a:solidFill>
            <a:srgbClr val="E0DDDA"/>
          </a:solidFill>
        </p:spPr>
        <p:txBody>
          <a:bodyPr anchor="b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image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1B6FF4A-DAE4-3DA1-1313-CBACA156FBF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Placeholder QR code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C7FE3B0-CA85-7E33-EAF1-A1DA11DAB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9186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5EE922-86CB-E316-F9C5-A0E7104F39DB}"/>
              </a:ext>
            </a:extLst>
          </p:cNvPr>
          <p:cNvSpPr/>
          <p:nvPr userDrawn="1"/>
        </p:nvSpPr>
        <p:spPr>
          <a:xfrm>
            <a:off x="7118350" y="0"/>
            <a:ext cx="508254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B6AC-6DD8-9D2F-60B3-1A30892DD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046B2D8-2B82-43B3-7951-0C2692FB33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8475" y="512764"/>
            <a:ext cx="5705475" cy="1370978"/>
          </a:xfrm>
        </p:spPr>
        <p:txBody>
          <a:bodyPr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6000" b="1" cap="none" spc="-50" baseline="0">
                <a:latin typeface="+mj-lt"/>
              </a:defRPr>
            </a:lvl1pPr>
            <a:lvl2pPr marL="0" indent="0">
              <a:spcBef>
                <a:spcPts val="1500"/>
              </a:spcBef>
              <a:buNone/>
              <a:defRPr sz="1500" cap="none" baseline="0"/>
            </a:lvl2pPr>
          </a:lstStyle>
          <a:p>
            <a:pPr lvl="0"/>
            <a:r>
              <a:rPr lang="en-US" dirty="0"/>
              <a:t>Call to action</a:t>
            </a:r>
            <a:br>
              <a:rPr lang="en-US" dirty="0"/>
            </a:br>
            <a:r>
              <a:rPr lang="en-US" dirty="0"/>
              <a:t>text two lines.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0627726-0314-3616-0B1D-C838933428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74" y="2281959"/>
            <a:ext cx="5597525" cy="12382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Contact detail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0B37E7C5-BC7B-FD6F-80F8-DEFA0B5300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79564" y="2114550"/>
            <a:ext cx="2593236" cy="2619496"/>
          </a:xfrm>
          <a:prstGeom prst="roundRect">
            <a:avLst>
              <a:gd name="adj" fmla="val 4913"/>
            </a:avLst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QR code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FAD2AE-221F-9DCB-5677-D64170398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252" y="5754013"/>
            <a:ext cx="2852548" cy="7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98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6293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4DEC23C-4C30-7D36-9E56-B424C6225C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1509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D55CA11-D90E-25F4-4780-1FE1A7D20B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6725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D76FF160-92C4-E92A-D1BC-E538F35033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61941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D293E825-1711-5B60-0306-674F8B018C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96293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E5731BE9-80CD-7260-1257-F88BEA411B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51509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53457DE-B04F-8FA8-31F4-A352F86B48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06725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745E74-6FF6-C1C5-143E-7068C6E6CE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1941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93F8646-304C-8D95-2FF0-FC49C44378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96293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D020A432-1858-723B-483D-0D44830CB0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1509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0D2178F6-4623-5767-384B-8D57539ECC9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06725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D866149F-5DCF-2570-AEEA-55ACF24C87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61941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0ECFE866-2FCF-F72A-0793-DED13B7D696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96293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C4BC95CF-0A2A-B9CE-A04E-3BD23D892C3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51509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E40BEF21-C6D0-3079-D5AA-DD2A836313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06725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8897F597-5862-68F3-C01F-AA56CF207D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61941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BFE8A11-39D5-BA69-0C78-01771EDDBF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ADB2784-D176-EE93-41E1-ABCF3E280A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99433" cy="121425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EA2D485-C326-B45E-A837-FCE26720ECA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425" y="4093153"/>
            <a:ext cx="3599433" cy="1288180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52880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16FB0E-6EBF-B025-A2A4-4533C00181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88A0D7-8A0E-AE15-525E-BC826FEA9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9794" y="2873166"/>
            <a:ext cx="6280406" cy="15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2792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E20E2-401E-2911-AD69-CF47C886DC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Amazon Confidential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4BA8D38-9001-8892-5C0B-D473BC32B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9553" y="3126423"/>
            <a:ext cx="3952845" cy="1003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09983E-969D-BAF2-B980-7F79969ABB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288" y="3010065"/>
            <a:ext cx="0" cy="942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04BCB2-5303-605A-AB19-04BC698C86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98180" y="3010066"/>
            <a:ext cx="2717152" cy="100361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</p:spTree>
    <p:extLst>
      <p:ext uri="{BB962C8B-B14F-4D97-AF65-F5344CB8AC3E}">
        <p14:creationId xmlns:p14="http://schemas.microsoft.com/office/powerpoint/2010/main" val="2908646077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 page content block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B458E-7721-F1BC-C2C2-0FCDE3DB05D5}"/>
              </a:ext>
            </a:extLst>
          </p:cNvPr>
          <p:cNvSpPr/>
          <p:nvPr userDrawn="1"/>
        </p:nvSpPr>
        <p:spPr>
          <a:xfrm>
            <a:off x="6096000" y="2278573"/>
            <a:ext cx="609600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4B81FF-F138-ABC0-5945-A94FAC5C4DE7}"/>
              </a:ext>
            </a:extLst>
          </p:cNvPr>
          <p:cNvSpPr/>
          <p:nvPr userDrawn="1"/>
        </p:nvSpPr>
        <p:spPr>
          <a:xfrm>
            <a:off x="6096000" y="4560349"/>
            <a:ext cx="6096000" cy="23100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63E62-EA7F-56A4-28AA-A69ECE42A18B}"/>
              </a:ext>
            </a:extLst>
          </p:cNvPr>
          <p:cNvSpPr/>
          <p:nvPr userDrawn="1"/>
        </p:nvSpPr>
        <p:spPr>
          <a:xfrm>
            <a:off x="6096000" y="0"/>
            <a:ext cx="609600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6C9C5-1E2A-7E91-DCA1-389E0FD5A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65" y="1481559"/>
            <a:ext cx="5222875" cy="4178459"/>
          </a:xfrm>
        </p:spPr>
        <p:txBody>
          <a:bodyPr anchor="ctr" anchorCtr="0"/>
          <a:lstStyle>
            <a:lvl1pPr>
              <a:defRPr sz="8000"/>
            </a:lvl1pPr>
          </a:lstStyle>
          <a:p>
            <a:r>
              <a:rPr lang="en-US" dirty="0"/>
              <a:t>Heading here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4E1ED-3C0B-1446-CCDC-75CB827A35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7A8DFC-DB2E-BF98-FDE7-17D6A11745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037" y="563563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82022E0-4FA8-7D48-2EE5-8759E10C29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7037" y="5150105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8EC0DBB-2091-B2E6-7C99-C886EBB51C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7037" y="2873669"/>
            <a:ext cx="888162" cy="1244601"/>
          </a:xfrm>
        </p:spPr>
        <p:txBody>
          <a:bodyPr/>
          <a:lstStyle>
            <a:lvl1pPr marL="0" indent="0">
              <a:buNone/>
              <a:defRPr sz="9000" b="1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7782134-3890-44E5-B4AE-6375B1A433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FA057C-228F-D2A0-9A40-C1E865514D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09187" y="681037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1AB31CE-9FDA-0CDA-F7AC-9FDBCC722F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9187" y="1048945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02A7B9B-3BD9-9AAE-425F-DE5C7716915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9187" y="2991143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B76037-2B34-C848-495A-52C747DE2D9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09187" y="3359051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188C083-75DC-4293-3067-47B0750D49A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09187" y="5265418"/>
            <a:ext cx="4175448" cy="323562"/>
          </a:xfrm>
        </p:spPr>
        <p:txBody>
          <a:bodyPr/>
          <a:lstStyle>
            <a:lvl1pPr marL="0" indent="0">
              <a:buNone/>
              <a:defRPr sz="2400" b="1" spc="-50" baseline="0">
                <a:latin typeface="+mj-lt"/>
              </a:defRPr>
            </a:lvl1pPr>
          </a:lstStyle>
          <a:p>
            <a:pPr lvl="0"/>
            <a:r>
              <a:rPr lang="en-GB" dirty="0"/>
              <a:t>Headline over one line max. 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9FBE2BC-43C4-BD70-52A3-B1A54D86A7C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09187" y="5633326"/>
            <a:ext cx="4175448" cy="759219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Body copy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7B7D99D-0243-2314-FDCE-5DC96D975C47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40635592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blocks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9C2697E-380C-57A1-6FF1-ECCA7FA52C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50D79F-E334-22DC-7842-228142F60B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C4C2800-1736-C3A2-D312-1019C1EA535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764765B-2DC8-9928-8C59-3EDF34AA1F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9A7E6AB-615B-3413-E8AA-D47AB8A2BC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5DBCE0-D54A-1E18-7228-87B5E9254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1625" y="6219824"/>
            <a:ext cx="1183640" cy="3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9707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blocks 4 images right une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B4380-409C-24BD-2C13-E02F432B8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0EB29AC4-F441-C63B-A1EA-034A16DD83B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3218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3E05C0B-A879-885B-6B1D-0D5DA67EEEC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512762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3645773-533B-3200-1C3E-13A14299A3D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512762"/>
            <a:ext cx="2584450" cy="1888810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8F5A4481-D1F8-A411-787A-0D535C8F2A7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4615"/>
            <a:ext cx="2584450" cy="3427413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B96123-4BDD-90D2-DF14-612AB7891C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F9BF098-A638-A846-64A5-4515863453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473" y="2787685"/>
            <a:ext cx="5490000" cy="13697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lang="en-US" sz="900" b="1" kern="1200" cap="all" spc="150" baseline="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tabLst>
                <a:tab pos="182563" algn="l"/>
              </a:tabLst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>
              <a:spcBef>
                <a:spcPts val="0"/>
              </a:spcBef>
              <a:buNone/>
              <a:defRPr sz="1200"/>
            </a:lvl3pPr>
          </a:lstStyle>
          <a:p>
            <a:pPr lvl="0"/>
            <a:r>
              <a:rPr lang="en-US" dirty="0"/>
              <a:t>Sub Heading One Line Max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150823-798D-C4E1-579A-8C201FA22C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64" y="3008388"/>
            <a:ext cx="5489575" cy="134060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="1" spc="-50" baseline="0">
                <a:latin typeface="+mj-lt"/>
              </a:defRPr>
            </a:lvl1pPr>
          </a:lstStyle>
          <a:p>
            <a:pPr lvl="0"/>
            <a:r>
              <a:rPr lang="en-US" dirty="0"/>
              <a:t>Heading here that </a:t>
            </a:r>
            <a:br>
              <a:rPr lang="en-US" dirty="0"/>
            </a:br>
            <a:r>
              <a:rPr lang="en-US" dirty="0"/>
              <a:t>can go over three </a:t>
            </a:r>
            <a:br>
              <a:rPr lang="en-US" dirty="0"/>
            </a:br>
            <a:r>
              <a:rPr lang="en-US" dirty="0"/>
              <a:t>lines max.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1488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perty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6293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14DEC23C-4C30-7D36-9E56-B424C6225C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1509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6D55CA11-D90E-25F4-4780-1FE1A7D20B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06725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D76FF160-92C4-E92A-D1BC-E538F35033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61941" y="66091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D293E825-1711-5B60-0306-674F8B018C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96293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E5731BE9-80CD-7260-1257-F88BEA411BF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51509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53457DE-B04F-8FA8-31F4-A352F86B489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06725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745E74-6FF6-C1C5-143E-7068C6E6CE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1941" y="211569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93F8646-304C-8D95-2FF0-FC49C443782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96293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D020A432-1858-723B-483D-0D44830CB0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51509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0D2178F6-4623-5767-384B-8D57539ECC9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06725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D866149F-5DCF-2570-AEEA-55ACF24C87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61941" y="3570481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0ECFE866-2FCF-F72A-0793-DED13B7D696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496293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C4BC95CF-0A2A-B9CE-A04E-3BD23D892C3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51509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E40BEF21-C6D0-3079-D5AA-DD2A836313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06725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8897F597-5862-68F3-C01F-AA56CF207D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061941" y="5025266"/>
            <a:ext cx="1437781" cy="83260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9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DBFE8A11-39D5-BA69-0C78-01771EDDBF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2A3EB5-F065-4654-3DB3-0785F68FCAC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425" y="4093153"/>
            <a:ext cx="3599433" cy="128818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C9A9156-458E-9E90-424A-DCF6D308CA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99433" cy="121425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04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098C-9F82-D979-820B-18437CD4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4794269"/>
            <a:ext cx="7369809" cy="1263631"/>
          </a:xfrm>
        </p:spPr>
        <p:txBody>
          <a:bodyPr/>
          <a:lstStyle>
            <a:lvl1pPr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D99894-DC7E-51DF-A460-27061E0DC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65" y="3029680"/>
            <a:ext cx="3902589" cy="99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78E40C-EEC6-BB5C-3EAF-A93FC309F5A7}"/>
              </a:ext>
            </a:extLst>
          </p:cNvPr>
          <p:cNvCxnSpPr/>
          <p:nvPr userDrawn="1"/>
        </p:nvCxnSpPr>
        <p:spPr>
          <a:xfrm>
            <a:off x="4855507" y="2914915"/>
            <a:ext cx="0" cy="960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F8B1D8-A756-9A47-D09D-2FFD3242A4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64231" y="2914915"/>
            <a:ext cx="2612944" cy="96069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44D3A-0EEA-1240-4145-825651BAC2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0129041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ert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0453" y="1087631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9FD413AB-2E78-FB74-74D6-E006BCF5C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17748" y="1087631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527C3740-E7EF-4503-EF9A-FD7FB4E02E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0453" y="4018566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3C5C4FF8-EFF0-525B-AC31-63E6EB52C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17748" y="4018566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EA53734-4559-36C5-821F-FECD2367F6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D2E8F17-4FF5-B4E6-04C7-2F80585D8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99433" cy="121425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4DD7C91-503C-FEA5-B1FC-FC00ACF9B3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425" y="4093153"/>
            <a:ext cx="3599433" cy="1288180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9326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perty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8213-1316-36AD-49D1-34C5204B4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547792E-FC19-85F9-21DC-EDFED7821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60453" y="1087631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9FD413AB-2E78-FB74-74D6-E006BCF5CB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17748" y="1087631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527C3740-E7EF-4503-EF9A-FD7FB4E02EA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0453" y="4018566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3C5C4FF8-EFF0-525B-AC31-63E6EB52CA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17748" y="4018566"/>
            <a:ext cx="2745247" cy="142696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Logo placeholder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EA53734-4559-36C5-821F-FECD2367F6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CEA3AC4-E45E-30FA-AF0E-C3C9431B3E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2716847"/>
            <a:ext cx="3599433" cy="1214256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3200" b="1" spc="-50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1000"/>
              </a:spcBef>
              <a:buNone/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85E513-DA86-E0B1-6CA6-956C2019F2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425" y="4093153"/>
            <a:ext cx="3599433" cy="128818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4697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C386B-AC4C-1661-3738-3EE4EBE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65ED30-6F81-42BC-413E-62989190C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3"/>
            <a:ext cx="11185525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D2E224-42BE-1397-9CD2-D8A34CF70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0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C386B-AC4C-1661-3738-3EE4EBE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65ED30-6F81-42BC-413E-62989190C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3"/>
            <a:ext cx="11185525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D2E224-42BE-1397-9CD2-D8A34CF70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5090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C386B-AC4C-1661-3738-3EE4EBE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65ED30-6F81-42BC-413E-62989190C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3"/>
            <a:ext cx="11185525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45D2E224-42BE-1397-9CD2-D8A34CF700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348A67E-ED41-0DA7-ED2B-008FD608A182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100576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A785293-4DE9-5285-51B2-9F28A69E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2023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3DAB1E6-4934-6CB3-7F6C-6FA213DF1B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684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A785293-4DE9-5285-51B2-9F28A69E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2023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3DAB1E6-4934-6CB3-7F6C-6FA213DF1B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97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2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6A785293-4DE9-5285-51B2-9F28A69E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2023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3DAB1E6-4934-6CB3-7F6C-6FA213DF1B8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0E009CC-7B7A-0AA9-78B6-A98A0B71241F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5119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BEE09-B805-5734-90F2-08EFCCA8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44734B0-CE05-EDBD-C257-B256CCC024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6715884-7493-57EF-1A3E-D84E8A7955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2763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E76838-E4FB-16F3-784E-3F2DFD5AC1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587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43E3F3A-C597-4D7E-0143-A7BAD8A7EC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1823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9" userDrawn="1">
          <p15:clr>
            <a:srgbClr val="FBAE40"/>
          </p15:clr>
        </p15:guide>
        <p15:guide id="2" pos="2714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BEE09-B805-5734-90F2-08EFCCA8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44734B0-CE05-EDBD-C257-B256CCC024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6715884-7493-57EF-1A3E-D84E8A7955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2763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E76838-E4FB-16F3-784E-3F2DFD5AC1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587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43E3F3A-C597-4D7E-0143-A7BAD8A7EC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17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9">
          <p15:clr>
            <a:srgbClr val="FBAE40"/>
          </p15:clr>
        </p15:guide>
        <p15:guide id="2" pos="271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098C-9F82-D979-820B-18437CD4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4794269"/>
            <a:ext cx="7369809" cy="1263631"/>
          </a:xfrm>
        </p:spPr>
        <p:txBody>
          <a:bodyPr/>
          <a:lstStyle>
            <a:lvl1pPr>
              <a:defRPr sz="240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D99894-DC7E-51DF-A460-27061E0DC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65" y="3029680"/>
            <a:ext cx="3902589" cy="99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78E40C-EEC6-BB5C-3EAF-A93FC309F5A7}"/>
              </a:ext>
            </a:extLst>
          </p:cNvPr>
          <p:cNvCxnSpPr/>
          <p:nvPr userDrawn="1"/>
        </p:nvCxnSpPr>
        <p:spPr>
          <a:xfrm>
            <a:off x="4855507" y="2914915"/>
            <a:ext cx="0" cy="960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F8B1D8-A756-9A47-D09D-2FFD3242A4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64231" y="2914915"/>
            <a:ext cx="2612944" cy="96069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44D3A-0EEA-1240-4145-825651BAC2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1235374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3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BEE09-B805-5734-90F2-08EFCCA8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B44734B0-CE05-EDBD-C257-B256CCC024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6715884-7493-57EF-1A3E-D84E8A7955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22763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44E76838-E4FB-16F3-784E-3F2DFD5AC17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9587" y="512763"/>
            <a:ext cx="3554412" cy="501427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43E3F3A-C597-4D7E-0143-A7BAD8A7EC0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D64258F-40C1-FDC1-7B52-34AB98C9672B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406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59">
          <p15:clr>
            <a:srgbClr val="FBAE40"/>
          </p15:clr>
        </p15:guide>
        <p15:guide id="2" pos="271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0A80-A45E-ABB5-74AD-22950821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A59F5F-923A-3B98-4C60-4F92E6F84E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17242CE-C7F6-5395-DB63-C552E1216A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338BAE3-DCB4-B6C1-7386-3AF319A1B6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C516D22-C30F-B776-2329-5EC3D5ABA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5A734-03D2-A4DF-2DB5-02F9645700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328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0A80-A45E-ABB5-74AD-22950821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A59F5F-923A-3B98-4C60-4F92E6F84E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17242CE-C7F6-5395-DB63-C552E1216A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338BAE3-DCB4-B6C1-7386-3AF319A1B6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C516D22-C30F-B776-2329-5EC3D5ABA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5A734-03D2-A4DF-2DB5-02F9645700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292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4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E0A80-A45E-ABB5-74AD-22950821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A59F5F-923A-3B98-4C60-4F92E6F84ED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017242CE-C7F6-5395-DB63-C552E1216A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338BAE3-DCB4-B6C1-7386-3AF319A1B6A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C516D22-C30F-B776-2329-5EC3D5ABAE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CF5A734-03D2-A4DF-2DB5-02F96457001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C45871D-2AC9-F910-A8D5-DD378B7C4108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607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16F43-30F7-7A7B-FC63-8639570B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8AA6BE1-8051-E916-A106-BA6F6A49C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FFC9C83-507E-951D-67C0-23CD3B5064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1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0279-EDB0-535C-FB32-139CC29235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3599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9976A4-A611-DC1C-7F3D-264157E9F7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99549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B2298D5-FEF9-5400-5DFC-5B393C62FC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00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D7DAD5-6EBD-CAAE-FBAF-F24D430C8A5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A40EBC1-A073-53C1-DC4F-3844DC477D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359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D41A6A-6C15-CF3C-73E7-A39F72EECE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ACF5107-C8AF-3072-051A-8B839D94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4202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8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16F43-30F7-7A7B-FC63-8639570B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8AA6BE1-8051-E916-A106-BA6F6A49C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FFC9C83-507E-951D-67C0-23CD3B5064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1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0279-EDB0-535C-FB32-139CC29235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3599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9976A4-A611-DC1C-7F3D-264157E9F7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99549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B2298D5-FEF9-5400-5DFC-5B393C62FC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00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D7DAD5-6EBD-CAAE-FBAF-F24D430C8A5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A40EBC1-A073-53C1-DC4F-3844DC477D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359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D41A6A-6C15-CF3C-73E7-A39F72EECE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ACF5107-C8AF-3072-051A-8B839D94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9353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8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16F43-30F7-7A7B-FC63-8639570B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8AA6BE1-8051-E916-A106-BA6F6A49C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FFC9C83-507E-951D-67C0-23CD3B5064D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1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E690279-EDB0-535C-FB32-139CC29235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3599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9976A4-A611-DC1C-7F3D-264157E9F73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99549" y="512764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1B2298D5-FEF9-5400-5DFC-5B393C62FC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800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6D7DAD5-6EBD-CAAE-FBAF-F24D430C8A5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8A40EBC1-A073-53C1-DC4F-3844DC477D8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0359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D41A6A-6C15-CF3C-73E7-A39F72EECEA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ACF5107-C8AF-3072-051A-8B839D941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965CD76-3879-5F38-1D63-4920C35E6905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9788949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2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1CCDF66-61D9-D382-373A-400A1C6F6B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C16A703-AA8C-5FAE-AD5B-6C104043BC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996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left 2 right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1CCDF66-61D9-D382-373A-400A1C6F6B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C16A703-AA8C-5FAE-AD5B-6C104043BC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1010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 left 2 right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1CCDF66-61D9-D382-373A-400A1C6F6B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5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C16A703-AA8C-5FAE-AD5B-6C104043BC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68AA179-06D1-C85E-D257-4AA1DB29466F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7963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098C-9F82-D979-820B-18437CD4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4794269"/>
            <a:ext cx="7369809" cy="1263631"/>
          </a:xfrm>
        </p:spPr>
        <p:txBody>
          <a:bodyPr/>
          <a:lstStyle>
            <a:lvl1pPr>
              <a:defRPr sz="2400" spc="0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D99894-DC7E-51DF-A460-27061E0DC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365" y="3029680"/>
            <a:ext cx="3902589" cy="99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78E40C-EEC6-BB5C-3EAF-A93FC309F5A7}"/>
              </a:ext>
            </a:extLst>
          </p:cNvPr>
          <p:cNvCxnSpPr/>
          <p:nvPr userDrawn="1"/>
        </p:nvCxnSpPr>
        <p:spPr>
          <a:xfrm>
            <a:off x="4855507" y="2914915"/>
            <a:ext cx="0" cy="960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F8B1D8-A756-9A47-D09D-2FFD3242A4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64231" y="2914915"/>
            <a:ext cx="2612944" cy="960699"/>
          </a:xfrm>
          <a:prstGeom prst="roundRect">
            <a:avLst>
              <a:gd name="adj" fmla="val 50000"/>
            </a:avLst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 dirty="0"/>
              <a:t>Logo placeholder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F44D3A-0EEA-1240-4145-825651BAC2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365" y="419989"/>
            <a:ext cx="3807460" cy="126683"/>
          </a:xfrm>
        </p:spPr>
        <p:txBody>
          <a:bodyPr/>
          <a:lstStyle>
            <a:lvl1pPr marL="0" indent="0">
              <a:buNone/>
              <a:defRPr sz="900" b="1" cap="all" spc="150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Optional presentation date</a:t>
            </a:r>
          </a:p>
        </p:txBody>
      </p:sp>
    </p:spTree>
    <p:extLst>
      <p:ext uri="{BB962C8B-B14F-4D97-AF65-F5344CB8AC3E}">
        <p14:creationId xmlns:p14="http://schemas.microsoft.com/office/powerpoint/2010/main" val="740864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3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CB56047-96C1-3083-8768-ED207EA5B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905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left 3 right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CB56047-96C1-3083-8768-ED207EA5B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624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 left 3 right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A27EC652-1B37-A773-40C9-EEE857963B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CB56047-96C1-3083-8768-ED207EA5B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C8C188-5786-83E2-5C8F-96CAD0D6F139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38913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eft 4 righ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7D83E21-9690-C379-1227-7601E6F562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B81F353-5EB7-5068-7A3E-556A1EBC06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754BF79-819B-D693-DDD5-D0F9E58E7E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565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left 4 right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7D83E21-9690-C379-1227-7601E6F562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B81F353-5EB7-5068-7A3E-556A1EBC06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754BF79-819B-D693-DDD5-D0F9E58E7E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152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1 left 4 right image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7B818-A422-3B72-88A5-97815A3C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64D900-FF04-22ED-272F-62470DD20C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512763"/>
            <a:ext cx="5461976" cy="5545137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CE206CE4-AFD8-DEC6-E488-B62CF24F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187EBBC6-60BD-E26A-1A39-8D643EACA1B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F7D83E21-9690-C379-1227-7601E6F562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3951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B81F353-5EB7-5068-7A3E-556A1EBC06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99549" y="519590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754BF79-819B-D693-DDD5-D0F9E58E7E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1A8DC97-272D-F38D-F707-6BC8471685E7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9775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large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52B77-3CF9-950F-41AF-974F450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3F02D1-035E-3925-52DB-C116255340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416560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16C70E4-4A92-FAF0-E5CC-47E6BA04E7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397670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9805AAD-6751-883A-A82A-4F15486C979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560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18791D2-0389-57D1-8549-517E589632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397670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4853485-3387-E8D9-696C-54466325BA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55657" y="39767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42DDB9-6048-3EBF-78C3-169C3C120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55657" y="2626996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A40D006-1656-5572-EBA4-F4D9F1B6BBD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39767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15554F-4F11-9CC2-FC80-788FAB2761A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6996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357330F-4A91-2E01-8917-73BDC767AF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383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8 Images large and smal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52B77-3CF9-950F-41AF-974F450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3F02D1-035E-3925-52DB-C116255340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416560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16C70E4-4A92-FAF0-E5CC-47E6BA04E7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397670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9805AAD-6751-883A-A82A-4F15486C979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560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18791D2-0389-57D1-8549-517E589632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397670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4853485-3387-E8D9-696C-54466325BA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55657" y="39767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42DDB9-6048-3EBF-78C3-169C3C120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55657" y="2626996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A40D006-1656-5572-EBA4-F4D9F1B6BBD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39767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15554F-4F11-9CC2-FC80-788FAB2761A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6996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357330F-4A91-2E01-8917-73BDC767AF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96830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8 Images large and smal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52B77-3CF9-950F-41AF-974F450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3F02D1-035E-3925-52DB-C116255340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7365" y="416560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16C70E4-4A92-FAF0-E5CC-47E6BA04E79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7365" y="397670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9805AAD-6751-883A-A82A-4F15486C979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03950" y="416560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18791D2-0389-57D1-8549-517E5896320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03950" y="397670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B4853485-3387-E8D9-696C-54466325BAE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55657" y="39767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2D42DDB9-6048-3EBF-78C3-169C3C120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55657" y="2626996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A40D006-1656-5572-EBA4-F4D9F1B6BBD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100185" y="397670"/>
            <a:ext cx="2584450" cy="2003902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15554F-4F11-9CC2-FC80-788FAB2761A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100185" y="2626996"/>
            <a:ext cx="2584450" cy="354250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2357330F-4A91-2E01-8917-73BDC767AF4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1C951B-BDEB-2B0E-67B7-B6B220738899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91022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tabLst>
                <a:tab pos="92075" algn="l"/>
              </a:tabLs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91B443-045C-5AA7-EEFF-91BE0EE57035}"/>
              </a:ext>
            </a:extLst>
          </p:cNvPr>
          <p:cNvCxnSpPr>
            <a:cxnSpLocks/>
          </p:cNvCxnSpPr>
          <p:nvPr userDrawn="1"/>
        </p:nvCxnSpPr>
        <p:spPr>
          <a:xfrm>
            <a:off x="6203950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1AB581-61F1-DAAF-1BAE-5027D72AB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283107"/>
            <a:ext cx="59874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30908-88FD-3AE8-E64D-DF9429B542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4574894"/>
            <a:ext cx="59874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FD5506D-2E38-0527-E102-C464B10A06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14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1AC-28FC-8120-F4FE-52B132762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2575682"/>
            <a:ext cx="10515600" cy="2197283"/>
          </a:xfrm>
        </p:spPr>
        <p:txBody>
          <a:bodyPr>
            <a:noAutofit/>
          </a:bodyPr>
          <a:lstStyle>
            <a:lvl1pPr>
              <a:defRPr sz="8000" b="1"/>
            </a:lvl1pPr>
          </a:lstStyle>
          <a:p>
            <a:r>
              <a:rPr lang="en-US" dirty="0"/>
              <a:t>Section title </a:t>
            </a:r>
            <a:br>
              <a:rPr lang="en-US" dirty="0"/>
            </a:br>
            <a:r>
              <a:rPr lang="en-US" dirty="0"/>
              <a:t>two lines max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FF8CA-0CD8-4C55-5BAF-D5780F61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295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>
              <a:tabLst>
                <a:tab pos="92075" algn="l"/>
              </a:tabLs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91B443-045C-5AA7-EEFF-91BE0EE57035}"/>
              </a:ext>
            </a:extLst>
          </p:cNvPr>
          <p:cNvCxnSpPr>
            <a:cxnSpLocks/>
          </p:cNvCxnSpPr>
          <p:nvPr userDrawn="1"/>
        </p:nvCxnSpPr>
        <p:spPr>
          <a:xfrm>
            <a:off x="6203950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1AB581-61F1-DAAF-1BAE-5027D72AB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2283107"/>
            <a:ext cx="598745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30908-88FD-3AE8-E64D-DF9429B5426F}"/>
              </a:ext>
            </a:extLst>
          </p:cNvPr>
          <p:cNvCxnSpPr>
            <a:cxnSpLocks/>
          </p:cNvCxnSpPr>
          <p:nvPr userDrawn="1"/>
        </p:nvCxnSpPr>
        <p:spPr>
          <a:xfrm flipH="1">
            <a:off x="6203950" y="4574894"/>
            <a:ext cx="598745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FD5506D-2E38-0527-E102-C464B10A065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456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F16D8F-FF5C-5FA4-11CC-446F3773F6A9}"/>
              </a:ext>
            </a:extLst>
          </p:cNvPr>
          <p:cNvSpPr/>
          <p:nvPr userDrawn="1"/>
        </p:nvSpPr>
        <p:spPr>
          <a:xfrm>
            <a:off x="6203950" y="2278573"/>
            <a:ext cx="598805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9002C-2A05-079A-037A-EEA654561257}"/>
              </a:ext>
            </a:extLst>
          </p:cNvPr>
          <p:cNvSpPr/>
          <p:nvPr userDrawn="1"/>
        </p:nvSpPr>
        <p:spPr>
          <a:xfrm>
            <a:off x="6203950" y="4560349"/>
            <a:ext cx="5988050" cy="2310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5E4456-7171-7006-125E-AE807A868DA6}"/>
              </a:ext>
            </a:extLst>
          </p:cNvPr>
          <p:cNvSpPr/>
          <p:nvPr userDrawn="1"/>
        </p:nvSpPr>
        <p:spPr>
          <a:xfrm>
            <a:off x="6203950" y="0"/>
            <a:ext cx="598805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A891C39-DCEF-3577-37B0-B61D021BD4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E7AE9B-E0C8-75DD-3EE1-15196B02EC89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946487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F16D8F-FF5C-5FA4-11CC-446F3773F6A9}"/>
              </a:ext>
            </a:extLst>
          </p:cNvPr>
          <p:cNvSpPr/>
          <p:nvPr userDrawn="1"/>
        </p:nvSpPr>
        <p:spPr>
          <a:xfrm>
            <a:off x="6203950" y="2278573"/>
            <a:ext cx="5988050" cy="2310034"/>
          </a:xfrm>
          <a:prstGeom prst="rect">
            <a:avLst/>
          </a:prstGeom>
          <a:solidFill>
            <a:srgbClr val="09F6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C9002C-2A05-079A-037A-EEA654561257}"/>
              </a:ext>
            </a:extLst>
          </p:cNvPr>
          <p:cNvSpPr/>
          <p:nvPr userDrawn="1"/>
        </p:nvSpPr>
        <p:spPr>
          <a:xfrm>
            <a:off x="6203950" y="4560349"/>
            <a:ext cx="5988050" cy="23100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5E4456-7171-7006-125E-AE807A868DA6}"/>
              </a:ext>
            </a:extLst>
          </p:cNvPr>
          <p:cNvSpPr/>
          <p:nvPr userDrawn="1"/>
        </p:nvSpPr>
        <p:spPr>
          <a:xfrm>
            <a:off x="6203950" y="0"/>
            <a:ext cx="5988050" cy="2310034"/>
          </a:xfrm>
          <a:prstGeom prst="rect">
            <a:avLst/>
          </a:prstGeom>
          <a:solidFill>
            <a:srgbClr val="F976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FEE4BAEC-C16D-5447-D2FC-76B6264C72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17A4984-8015-F1E3-0EBE-2A9C1936A3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9619" y="706321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EB97340-D77C-1EE2-BACE-245E9CBB48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59619" y="3000869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A015CF16-61E4-6FA4-1746-55AE81C3D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59619" y="5295417"/>
            <a:ext cx="1828799" cy="856262"/>
          </a:xfrm>
        </p:spPr>
        <p:txBody>
          <a:bodyPr/>
          <a:lstStyle>
            <a:lvl1pPr marL="0" indent="0">
              <a:buNone/>
              <a:defRPr sz="72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E8F99B7E-58E9-8C55-5AD0-5658346C9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9275" y="500062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55DCF1AF-20C2-233B-91C0-B96EC661A1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09275" y="281665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7AF30A9B-5743-11DA-853F-4DF60242B7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9275" y="5098648"/>
            <a:ext cx="2584250" cy="1259290"/>
          </a:xfrm>
        </p:spPr>
        <p:txBody>
          <a:bodyPr anchor="ctr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A891C39-DCEF-3577-37B0-B61D021BD4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3D497B2-2733-D4A9-B1B4-9CCEE37540E2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59061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654123E-5D76-0C40-D389-CE804A362A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419A01D-FEB7-FBF9-4E29-2EE153B53F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2E73D747-FE67-5597-18D0-9F94ACAB2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71565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654123E-5D76-0C40-D389-CE804A362A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0"/>
            <a:ext cx="5988050" cy="6858000"/>
          </a:xfrm>
          <a:noFill/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419A01D-FEB7-FBF9-4E29-2EE153B53F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2E73D747-FE67-5597-18D0-9F94ACAB2C7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743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27C750E-4F49-1E5F-0552-05D35A344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C8EBC8-673E-A49C-8518-E331181DA1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CF605A2-CC54-275A-9E3E-3D2E2FBB01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01C9FF-46C5-4048-CB19-C5D55E02B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20339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227C750E-4F49-1E5F-0552-05D35A3446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C8EBC8-673E-A49C-8518-E331181DA1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5CF605A2-CC54-275A-9E3E-3D2E2FBB01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03950" y="345384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B01C9FF-46C5-4048-CB19-C5D55E02B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8447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CF6269B-8B5E-38A7-AF79-4A4DAA243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A54E8A0-4A73-86C7-0EC7-14A592D7BB5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CB31098-0C2A-A4F4-2E13-6B3547BC9B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03468DD-EB40-71AA-6AAA-60A04AB98E1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1680680-1D8D-C93A-3422-076C1A910E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56714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CF6269B-8B5E-38A7-AF79-4A4DAA2430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>
                <a:solidFill>
                  <a:schemeClr val="bg1"/>
                </a:solidFill>
              </a:defRPr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A54E8A0-4A73-86C7-0EC7-14A592D7BB5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50" y="512764"/>
            <a:ext cx="5480049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CB31098-0C2A-A4F4-2E13-6B3547BC9B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03951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03468DD-EB40-71AA-6AAA-60A04AB98E1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099549" y="3453845"/>
            <a:ext cx="2584450" cy="260405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1680680-1D8D-C93A-3422-076C1A910E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solidFill>
                  <a:schemeClr val="bg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3534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6A8BED8D-D6E7-0E2B-63D1-B426F78C10D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03950" y="512764"/>
            <a:ext cx="5480049" cy="3251516"/>
          </a:xfrm>
          <a:prstGeom prst="roundRect">
            <a:avLst>
              <a:gd name="adj" fmla="val 653"/>
            </a:avLst>
          </a:prstGeom>
          <a:noFill/>
          <a:ln>
            <a:noFill/>
          </a:ln>
        </p:spPr>
        <p:txBody>
          <a:bodyPr anchor="ctr" anchorCtr="0"/>
          <a:lstStyle>
            <a:lvl1pPr marL="0" indent="0" algn="ctr">
              <a:buNone/>
              <a:defRPr sz="1200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Placeholder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6E8E9-09D3-1086-4957-9BA803722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5480685" cy="12592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203EA-5CAD-BBD4-BAA6-0C559061D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F3E751E-0A65-944B-3E0D-9CB9231D1B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58839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164A13F3-5C79-96B1-C721-5DFEBFACB88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58839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6D38806-CF02-B22D-FB6C-0C03AD6BF0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51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C369084E-B5C3-52AB-5FF8-D476E61F8F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3351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B54DACC-492E-7897-F1C9-91F7EDC23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98343" y="4167388"/>
            <a:ext cx="1295181" cy="581396"/>
          </a:xfrm>
        </p:spPr>
        <p:txBody>
          <a:bodyPr/>
          <a:lstStyle>
            <a:lvl1pPr marL="0" indent="0">
              <a:buNone/>
              <a:defRPr sz="4400" b="1">
                <a:latin typeface="+mj-lt"/>
              </a:defRPr>
            </a:lvl1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C98C0553-8EEA-F16F-AE02-F3C2FB5F34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98343" y="4907586"/>
            <a:ext cx="1295181" cy="1150314"/>
          </a:xfrm>
        </p:spPr>
        <p:txBody>
          <a:bodyPr anchor="t" anchorCtr="0"/>
          <a:lstStyle>
            <a:lvl1pPr marL="0" indent="0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1623E36-7CF0-EE93-9E62-BD63DE16B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7365" y="2013994"/>
            <a:ext cx="5480685" cy="40439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 b="1"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buNone/>
              <a:tabLst/>
              <a:defRPr sz="1200"/>
            </a:lvl2pPr>
            <a:lvl3pPr marL="228600" indent="-228600"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1FA259C-96E2-F09E-497A-F6D4DFC91D4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98855" y="6403975"/>
            <a:ext cx="4991100" cy="120650"/>
          </a:xfrm>
        </p:spPr>
        <p:txBody>
          <a:bodyPr/>
          <a:lstStyle>
            <a:lvl1pPr marL="0" indent="0">
              <a:buNone/>
              <a:defRPr sz="600" b="1" cap="all" baseline="0"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22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99" Type="http://schemas.openxmlformats.org/officeDocument/2006/relationships/slideLayout" Target="../slideLayouts/slideLayout299.xml"/><Relationship Id="rId21" Type="http://schemas.openxmlformats.org/officeDocument/2006/relationships/slideLayout" Target="../slideLayouts/slideLayout21.xml"/><Relationship Id="rId63" Type="http://schemas.openxmlformats.org/officeDocument/2006/relationships/slideLayout" Target="../slideLayouts/slideLayout63.xml"/><Relationship Id="rId159" Type="http://schemas.openxmlformats.org/officeDocument/2006/relationships/slideLayout" Target="../slideLayouts/slideLayout159.xml"/><Relationship Id="rId324" Type="http://schemas.openxmlformats.org/officeDocument/2006/relationships/slideLayout" Target="../slideLayouts/slideLayout324.xml"/><Relationship Id="rId170" Type="http://schemas.openxmlformats.org/officeDocument/2006/relationships/slideLayout" Target="../slideLayouts/slideLayout170.xml"/><Relationship Id="rId226" Type="http://schemas.openxmlformats.org/officeDocument/2006/relationships/slideLayout" Target="../slideLayouts/slideLayout226.xml"/><Relationship Id="rId268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32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181" Type="http://schemas.openxmlformats.org/officeDocument/2006/relationships/slideLayout" Target="../slideLayouts/slideLayout181.xml"/><Relationship Id="rId237" Type="http://schemas.openxmlformats.org/officeDocument/2006/relationships/slideLayout" Target="../slideLayouts/slideLayout237.xml"/><Relationship Id="rId279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43.xml"/><Relationship Id="rId139" Type="http://schemas.openxmlformats.org/officeDocument/2006/relationships/slideLayout" Target="../slideLayouts/slideLayout139.xml"/><Relationship Id="rId290" Type="http://schemas.openxmlformats.org/officeDocument/2006/relationships/slideLayout" Target="../slideLayouts/slideLayout290.xml"/><Relationship Id="rId304" Type="http://schemas.openxmlformats.org/officeDocument/2006/relationships/slideLayout" Target="../slideLayouts/slideLayout304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248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12.xml"/><Relationship Id="rId108" Type="http://schemas.openxmlformats.org/officeDocument/2006/relationships/slideLayout" Target="../slideLayouts/slideLayout108.xml"/><Relationship Id="rId315" Type="http://schemas.openxmlformats.org/officeDocument/2006/relationships/slideLayout" Target="../slideLayouts/slideLayout315.xml"/><Relationship Id="rId54" Type="http://schemas.openxmlformats.org/officeDocument/2006/relationships/slideLayout" Target="../slideLayouts/slideLayout54.xml"/><Relationship Id="rId96" Type="http://schemas.openxmlformats.org/officeDocument/2006/relationships/slideLayout" Target="../slideLayouts/slideLayout96.xml"/><Relationship Id="rId161" Type="http://schemas.openxmlformats.org/officeDocument/2006/relationships/slideLayout" Target="../slideLayouts/slideLayout161.xml"/><Relationship Id="rId217" Type="http://schemas.openxmlformats.org/officeDocument/2006/relationships/slideLayout" Target="../slideLayouts/slideLayout217.xml"/><Relationship Id="rId259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270" Type="http://schemas.openxmlformats.org/officeDocument/2006/relationships/slideLayout" Target="../slideLayouts/slideLayout270.xml"/><Relationship Id="rId326" Type="http://schemas.openxmlformats.org/officeDocument/2006/relationships/slideLayout" Target="../slideLayouts/slideLayout326.xml"/><Relationship Id="rId65" Type="http://schemas.openxmlformats.org/officeDocument/2006/relationships/slideLayout" Target="../slideLayouts/slideLayout65.xml"/><Relationship Id="rId130" Type="http://schemas.openxmlformats.org/officeDocument/2006/relationships/slideLayout" Target="../slideLayouts/slideLayout130.xml"/><Relationship Id="rId172" Type="http://schemas.openxmlformats.org/officeDocument/2006/relationships/slideLayout" Target="../slideLayouts/slideLayout172.xml"/><Relationship Id="rId228" Type="http://schemas.openxmlformats.org/officeDocument/2006/relationships/slideLayout" Target="../slideLayouts/slideLayout228.xml"/><Relationship Id="rId281" Type="http://schemas.openxmlformats.org/officeDocument/2006/relationships/slideLayout" Target="../slideLayouts/slideLayout281.xml"/><Relationship Id="rId34" Type="http://schemas.openxmlformats.org/officeDocument/2006/relationships/slideLayout" Target="../slideLayouts/slideLayout34.xml"/><Relationship Id="rId76" Type="http://schemas.openxmlformats.org/officeDocument/2006/relationships/slideLayout" Target="../slideLayouts/slideLayout76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83" Type="http://schemas.openxmlformats.org/officeDocument/2006/relationships/slideLayout" Target="../slideLayouts/slideLayout183.xml"/><Relationship Id="rId239" Type="http://schemas.openxmlformats.org/officeDocument/2006/relationships/slideLayout" Target="../slideLayouts/slideLayout239.xml"/><Relationship Id="rId250" Type="http://schemas.openxmlformats.org/officeDocument/2006/relationships/slideLayout" Target="../slideLayouts/slideLayout250.xml"/><Relationship Id="rId292" Type="http://schemas.openxmlformats.org/officeDocument/2006/relationships/slideLayout" Target="../slideLayouts/slideLayout292.xml"/><Relationship Id="rId306" Type="http://schemas.openxmlformats.org/officeDocument/2006/relationships/slideLayout" Target="../slideLayouts/slideLayout306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327" Type="http://schemas.openxmlformats.org/officeDocument/2006/relationships/slideLayout" Target="../slideLayouts/slideLayout327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229" Type="http://schemas.openxmlformats.org/officeDocument/2006/relationships/slideLayout" Target="../slideLayouts/slideLayout229.xml"/><Relationship Id="rId240" Type="http://schemas.openxmlformats.org/officeDocument/2006/relationships/slideLayout" Target="../slideLayouts/slideLayout240.xml"/><Relationship Id="rId261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282" Type="http://schemas.openxmlformats.org/officeDocument/2006/relationships/slideLayout" Target="../slideLayouts/slideLayout282.xml"/><Relationship Id="rId317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8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219" Type="http://schemas.openxmlformats.org/officeDocument/2006/relationships/slideLayout" Target="../slideLayouts/slideLayout219.xml"/><Relationship Id="rId230" Type="http://schemas.openxmlformats.org/officeDocument/2006/relationships/slideLayout" Target="../slideLayouts/slideLayout230.xml"/><Relationship Id="rId251" Type="http://schemas.openxmlformats.org/officeDocument/2006/relationships/slideLayout" Target="../slideLayouts/slideLayout251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72" Type="http://schemas.openxmlformats.org/officeDocument/2006/relationships/slideLayout" Target="../slideLayouts/slideLayout272.xml"/><Relationship Id="rId293" Type="http://schemas.openxmlformats.org/officeDocument/2006/relationships/slideLayout" Target="../slideLayouts/slideLayout293.xml"/><Relationship Id="rId307" Type="http://schemas.openxmlformats.org/officeDocument/2006/relationships/slideLayout" Target="../slideLayouts/slideLayout307.xml"/><Relationship Id="rId328" Type="http://schemas.openxmlformats.org/officeDocument/2006/relationships/slideLayout" Target="../slideLayouts/slideLayout328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220" Type="http://schemas.openxmlformats.org/officeDocument/2006/relationships/slideLayout" Target="../slideLayouts/slideLayout220.xml"/><Relationship Id="rId241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262" Type="http://schemas.openxmlformats.org/officeDocument/2006/relationships/slideLayout" Target="../slideLayouts/slideLayout262.xml"/><Relationship Id="rId283" Type="http://schemas.openxmlformats.org/officeDocument/2006/relationships/slideLayout" Target="../slideLayouts/slideLayout283.xml"/><Relationship Id="rId318" Type="http://schemas.openxmlformats.org/officeDocument/2006/relationships/slideLayout" Target="../slideLayouts/slideLayout318.xml"/><Relationship Id="rId78" Type="http://schemas.openxmlformats.org/officeDocument/2006/relationships/slideLayout" Target="../slideLayouts/slideLayout78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64" Type="http://schemas.openxmlformats.org/officeDocument/2006/relationships/slideLayout" Target="../slideLayouts/slideLayout164.xml"/><Relationship Id="rId185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252" Type="http://schemas.openxmlformats.org/officeDocument/2006/relationships/slideLayout" Target="../slideLayouts/slideLayout252.xml"/><Relationship Id="rId273" Type="http://schemas.openxmlformats.org/officeDocument/2006/relationships/slideLayout" Target="../slideLayouts/slideLayout273.xml"/><Relationship Id="rId294" Type="http://schemas.openxmlformats.org/officeDocument/2006/relationships/slideLayout" Target="../slideLayouts/slideLayout294.xml"/><Relationship Id="rId308" Type="http://schemas.openxmlformats.org/officeDocument/2006/relationships/slideLayout" Target="../slideLayouts/slideLayout308.xml"/><Relationship Id="rId329" Type="http://schemas.openxmlformats.org/officeDocument/2006/relationships/slideLayout" Target="../slideLayouts/slideLayout329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242" Type="http://schemas.openxmlformats.org/officeDocument/2006/relationships/slideLayout" Target="../slideLayouts/slideLayout242.xml"/><Relationship Id="rId263" Type="http://schemas.openxmlformats.org/officeDocument/2006/relationships/slideLayout" Target="../slideLayouts/slideLayout263.xml"/><Relationship Id="rId284" Type="http://schemas.openxmlformats.org/officeDocument/2006/relationships/slideLayout" Target="../slideLayouts/slideLayout284.xml"/><Relationship Id="rId319" Type="http://schemas.openxmlformats.org/officeDocument/2006/relationships/slideLayout" Target="../slideLayouts/slideLayout319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330" Type="http://schemas.openxmlformats.org/officeDocument/2006/relationships/slideLayout" Target="../slideLayouts/slideLayout330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32" Type="http://schemas.openxmlformats.org/officeDocument/2006/relationships/slideLayout" Target="../slideLayouts/slideLayout232.xml"/><Relationship Id="rId253" Type="http://schemas.openxmlformats.org/officeDocument/2006/relationships/slideLayout" Target="../slideLayouts/slideLayout253.xml"/><Relationship Id="rId274" Type="http://schemas.openxmlformats.org/officeDocument/2006/relationships/slideLayout" Target="../slideLayouts/slideLayout274.xml"/><Relationship Id="rId295" Type="http://schemas.openxmlformats.org/officeDocument/2006/relationships/slideLayout" Target="../slideLayouts/slideLayout295.xml"/><Relationship Id="rId309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320" Type="http://schemas.openxmlformats.org/officeDocument/2006/relationships/slideLayout" Target="../slideLayouts/slideLayout320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slideLayout" Target="../slideLayouts/slideLayout222.xml"/><Relationship Id="rId243" Type="http://schemas.openxmlformats.org/officeDocument/2006/relationships/slideLayout" Target="../slideLayouts/slideLayout243.xml"/><Relationship Id="rId264" Type="http://schemas.openxmlformats.org/officeDocument/2006/relationships/slideLayout" Target="../slideLayouts/slideLayout264.xml"/><Relationship Id="rId285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310" Type="http://schemas.openxmlformats.org/officeDocument/2006/relationships/slideLayout" Target="../slideLayouts/slideLayout310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331" Type="http://schemas.openxmlformats.org/officeDocument/2006/relationships/slideLayout" Target="../slideLayouts/slideLayout331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33" Type="http://schemas.openxmlformats.org/officeDocument/2006/relationships/slideLayout" Target="../slideLayouts/slideLayout233.xml"/><Relationship Id="rId254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275" Type="http://schemas.openxmlformats.org/officeDocument/2006/relationships/slideLayout" Target="../slideLayouts/slideLayout275.xml"/><Relationship Id="rId296" Type="http://schemas.openxmlformats.org/officeDocument/2006/relationships/slideLayout" Target="../slideLayouts/slideLayout296.xml"/><Relationship Id="rId300" Type="http://schemas.openxmlformats.org/officeDocument/2006/relationships/slideLayout" Target="../slideLayouts/slideLayout300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321" Type="http://schemas.openxmlformats.org/officeDocument/2006/relationships/slideLayout" Target="../slideLayouts/slideLayout321.xml"/><Relationship Id="rId202" Type="http://schemas.openxmlformats.org/officeDocument/2006/relationships/slideLayout" Target="../slideLayouts/slideLayout202.xml"/><Relationship Id="rId223" Type="http://schemas.openxmlformats.org/officeDocument/2006/relationships/slideLayout" Target="../slideLayouts/slideLayout223.xml"/><Relationship Id="rId244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265" Type="http://schemas.openxmlformats.org/officeDocument/2006/relationships/slideLayout" Target="../slideLayouts/slideLayout265.xml"/><Relationship Id="rId286" Type="http://schemas.openxmlformats.org/officeDocument/2006/relationships/slideLayout" Target="../slideLayouts/slideLayout286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311" Type="http://schemas.openxmlformats.org/officeDocument/2006/relationships/slideLayout" Target="../slideLayouts/slideLayout311.xml"/><Relationship Id="rId332" Type="http://schemas.openxmlformats.org/officeDocument/2006/relationships/slideLayout" Target="../slideLayouts/slideLayout332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55" Type="http://schemas.openxmlformats.org/officeDocument/2006/relationships/slideLayout" Target="../slideLayouts/slideLayout255.xml"/><Relationship Id="rId276" Type="http://schemas.openxmlformats.org/officeDocument/2006/relationships/slideLayout" Target="../slideLayouts/slideLayout276.xml"/><Relationship Id="rId297" Type="http://schemas.openxmlformats.org/officeDocument/2006/relationships/slideLayout" Target="../slideLayouts/slideLayout297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301" Type="http://schemas.openxmlformats.org/officeDocument/2006/relationships/slideLayout" Target="../slideLayouts/slideLayout301.xml"/><Relationship Id="rId322" Type="http://schemas.openxmlformats.org/officeDocument/2006/relationships/slideLayout" Target="../slideLayouts/slideLayout322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245" Type="http://schemas.openxmlformats.org/officeDocument/2006/relationships/slideLayout" Target="../slideLayouts/slideLayout245.xml"/><Relationship Id="rId266" Type="http://schemas.openxmlformats.org/officeDocument/2006/relationships/slideLayout" Target="../slideLayouts/slideLayout266.xml"/><Relationship Id="rId28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312" Type="http://schemas.openxmlformats.org/officeDocument/2006/relationships/slideLayout" Target="../slideLayouts/slideLayout312.xml"/><Relationship Id="rId333" Type="http://schemas.openxmlformats.org/officeDocument/2006/relationships/slideLayout" Target="../slideLayouts/slideLayout333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256" Type="http://schemas.openxmlformats.org/officeDocument/2006/relationships/slideLayout" Target="../slideLayouts/slideLayout256.xml"/><Relationship Id="rId277" Type="http://schemas.openxmlformats.org/officeDocument/2006/relationships/slideLayout" Target="../slideLayouts/slideLayout277.xml"/><Relationship Id="rId298" Type="http://schemas.openxmlformats.org/officeDocument/2006/relationships/slideLayout" Target="../slideLayouts/slideLayout298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302" Type="http://schemas.openxmlformats.org/officeDocument/2006/relationships/slideLayout" Target="../slideLayouts/slideLayout302.xml"/><Relationship Id="rId323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5" Type="http://schemas.openxmlformats.org/officeDocument/2006/relationships/slideLayout" Target="../slideLayouts/slideLayout225.xml"/><Relationship Id="rId246" Type="http://schemas.openxmlformats.org/officeDocument/2006/relationships/slideLayout" Target="../slideLayouts/slideLayout246.xml"/><Relationship Id="rId267" Type="http://schemas.openxmlformats.org/officeDocument/2006/relationships/slideLayout" Target="../slideLayouts/slideLayout267.xml"/><Relationship Id="rId288" Type="http://schemas.openxmlformats.org/officeDocument/2006/relationships/slideLayout" Target="../slideLayouts/slideLayout288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313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94" Type="http://schemas.openxmlformats.org/officeDocument/2006/relationships/slideLayout" Target="../slideLayouts/slideLayout94.xml"/><Relationship Id="rId148" Type="http://schemas.openxmlformats.org/officeDocument/2006/relationships/slideLayout" Target="../slideLayouts/slideLayout148.xml"/><Relationship Id="rId169" Type="http://schemas.openxmlformats.org/officeDocument/2006/relationships/slideLayout" Target="../slideLayouts/slideLayout169.xml"/><Relationship Id="rId33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180" Type="http://schemas.openxmlformats.org/officeDocument/2006/relationships/slideLayout" Target="../slideLayouts/slideLayout18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57" Type="http://schemas.openxmlformats.org/officeDocument/2006/relationships/slideLayout" Target="../slideLayouts/slideLayout257.xml"/><Relationship Id="rId278" Type="http://schemas.openxmlformats.org/officeDocument/2006/relationships/slideLayout" Target="../slideLayouts/slideLayout278.xml"/><Relationship Id="rId303" Type="http://schemas.openxmlformats.org/officeDocument/2006/relationships/slideLayout" Target="../slideLayouts/slideLayout303.xml"/><Relationship Id="rId42" Type="http://schemas.openxmlformats.org/officeDocument/2006/relationships/slideLayout" Target="../slideLayouts/slideLayout42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47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107.xml"/><Relationship Id="rId289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11.xml"/><Relationship Id="rId53" Type="http://schemas.openxmlformats.org/officeDocument/2006/relationships/slideLayout" Target="../slideLayouts/slideLayout53.xml"/><Relationship Id="rId149" Type="http://schemas.openxmlformats.org/officeDocument/2006/relationships/slideLayout" Target="../slideLayouts/slideLayout149.xml"/><Relationship Id="rId314" Type="http://schemas.openxmlformats.org/officeDocument/2006/relationships/slideLayout" Target="../slideLayouts/slideLayout314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16" Type="http://schemas.openxmlformats.org/officeDocument/2006/relationships/slideLayout" Target="../slideLayouts/slideLayout216.xml"/><Relationship Id="rId258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2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325" Type="http://schemas.openxmlformats.org/officeDocument/2006/relationships/slideLayout" Target="../slideLayouts/slideLayout325.xml"/><Relationship Id="rId171" Type="http://schemas.openxmlformats.org/officeDocument/2006/relationships/slideLayout" Target="../slideLayouts/slideLayout171.xml"/><Relationship Id="rId227" Type="http://schemas.openxmlformats.org/officeDocument/2006/relationships/slideLayout" Target="../slideLayouts/slideLayout227.xml"/><Relationship Id="rId269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33.xml"/><Relationship Id="rId129" Type="http://schemas.openxmlformats.org/officeDocument/2006/relationships/slideLayout" Target="../slideLayouts/slideLayout129.xml"/><Relationship Id="rId280" Type="http://schemas.openxmlformats.org/officeDocument/2006/relationships/slideLayout" Target="../slideLayouts/slideLayout280.xml"/><Relationship Id="rId75" Type="http://schemas.openxmlformats.org/officeDocument/2006/relationships/slideLayout" Target="../slideLayouts/slideLayout75.xml"/><Relationship Id="rId140" Type="http://schemas.openxmlformats.org/officeDocument/2006/relationships/slideLayout" Target="../slideLayouts/slideLayout140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291" Type="http://schemas.openxmlformats.org/officeDocument/2006/relationships/slideLayout" Target="../slideLayouts/slideLayout291.xml"/><Relationship Id="rId305" Type="http://schemas.openxmlformats.org/officeDocument/2006/relationships/slideLayout" Target="../slideLayouts/slideLayout305.xml"/><Relationship Id="rId44" Type="http://schemas.openxmlformats.org/officeDocument/2006/relationships/slideLayout" Target="../slideLayouts/slideLayout44.xml"/><Relationship Id="rId86" Type="http://schemas.openxmlformats.org/officeDocument/2006/relationships/slideLayout" Target="../slideLayouts/slideLayout86.xml"/><Relationship Id="rId151" Type="http://schemas.openxmlformats.org/officeDocument/2006/relationships/slideLayout" Target="../slideLayouts/slideLayout151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49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260" Type="http://schemas.openxmlformats.org/officeDocument/2006/relationships/slideLayout" Target="../slideLayouts/slideLayout260.xml"/><Relationship Id="rId316" Type="http://schemas.openxmlformats.org/officeDocument/2006/relationships/slideLayout" Target="../slideLayouts/slideLayout316.xml"/><Relationship Id="rId55" Type="http://schemas.openxmlformats.org/officeDocument/2006/relationships/slideLayout" Target="../slideLayouts/slideLayout55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62" Type="http://schemas.openxmlformats.org/officeDocument/2006/relationships/slideLayout" Target="../slideLayouts/slideLayout162.xml"/><Relationship Id="rId218" Type="http://schemas.openxmlformats.org/officeDocument/2006/relationships/slideLayout" Target="../slideLayouts/slideLayout218.xml"/><Relationship Id="rId271" Type="http://schemas.openxmlformats.org/officeDocument/2006/relationships/slideLayout" Target="../slideLayouts/slideLayout27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59.xml"/><Relationship Id="rId117" Type="http://schemas.openxmlformats.org/officeDocument/2006/relationships/slideLayout" Target="../slideLayouts/slideLayout450.xml"/><Relationship Id="rId21" Type="http://schemas.openxmlformats.org/officeDocument/2006/relationships/slideLayout" Target="../slideLayouts/slideLayout354.xml"/><Relationship Id="rId42" Type="http://schemas.openxmlformats.org/officeDocument/2006/relationships/slideLayout" Target="../slideLayouts/slideLayout375.xml"/><Relationship Id="rId47" Type="http://schemas.openxmlformats.org/officeDocument/2006/relationships/slideLayout" Target="../slideLayouts/slideLayout380.xml"/><Relationship Id="rId63" Type="http://schemas.openxmlformats.org/officeDocument/2006/relationships/slideLayout" Target="../slideLayouts/slideLayout396.xml"/><Relationship Id="rId68" Type="http://schemas.openxmlformats.org/officeDocument/2006/relationships/slideLayout" Target="../slideLayouts/slideLayout401.xml"/><Relationship Id="rId84" Type="http://schemas.openxmlformats.org/officeDocument/2006/relationships/slideLayout" Target="../slideLayouts/slideLayout417.xml"/><Relationship Id="rId89" Type="http://schemas.openxmlformats.org/officeDocument/2006/relationships/slideLayout" Target="../slideLayouts/slideLayout422.xml"/><Relationship Id="rId112" Type="http://schemas.openxmlformats.org/officeDocument/2006/relationships/slideLayout" Target="../slideLayouts/slideLayout445.xml"/><Relationship Id="rId16" Type="http://schemas.openxmlformats.org/officeDocument/2006/relationships/slideLayout" Target="../slideLayouts/slideLayout349.xml"/><Relationship Id="rId107" Type="http://schemas.openxmlformats.org/officeDocument/2006/relationships/slideLayout" Target="../slideLayouts/slideLayout440.xml"/><Relationship Id="rId11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65.xml"/><Relationship Id="rId37" Type="http://schemas.openxmlformats.org/officeDocument/2006/relationships/slideLayout" Target="../slideLayouts/slideLayout370.xml"/><Relationship Id="rId53" Type="http://schemas.openxmlformats.org/officeDocument/2006/relationships/slideLayout" Target="../slideLayouts/slideLayout386.xml"/><Relationship Id="rId58" Type="http://schemas.openxmlformats.org/officeDocument/2006/relationships/slideLayout" Target="../slideLayouts/slideLayout391.xml"/><Relationship Id="rId74" Type="http://schemas.openxmlformats.org/officeDocument/2006/relationships/slideLayout" Target="../slideLayouts/slideLayout407.xml"/><Relationship Id="rId79" Type="http://schemas.openxmlformats.org/officeDocument/2006/relationships/slideLayout" Target="../slideLayouts/slideLayout412.xml"/><Relationship Id="rId102" Type="http://schemas.openxmlformats.org/officeDocument/2006/relationships/slideLayout" Target="../slideLayouts/slideLayout435.xml"/><Relationship Id="rId123" Type="http://schemas.openxmlformats.org/officeDocument/2006/relationships/slideLayout" Target="../slideLayouts/slideLayout456.xml"/><Relationship Id="rId5" Type="http://schemas.openxmlformats.org/officeDocument/2006/relationships/slideLayout" Target="../slideLayouts/slideLayout338.xml"/><Relationship Id="rId90" Type="http://schemas.openxmlformats.org/officeDocument/2006/relationships/slideLayout" Target="../slideLayouts/slideLayout423.xml"/><Relationship Id="rId95" Type="http://schemas.openxmlformats.org/officeDocument/2006/relationships/slideLayout" Target="../slideLayouts/slideLayout428.xml"/><Relationship Id="rId22" Type="http://schemas.openxmlformats.org/officeDocument/2006/relationships/slideLayout" Target="../slideLayouts/slideLayout355.xml"/><Relationship Id="rId27" Type="http://schemas.openxmlformats.org/officeDocument/2006/relationships/slideLayout" Target="../slideLayouts/slideLayout360.xml"/><Relationship Id="rId43" Type="http://schemas.openxmlformats.org/officeDocument/2006/relationships/slideLayout" Target="../slideLayouts/slideLayout376.xml"/><Relationship Id="rId48" Type="http://schemas.openxmlformats.org/officeDocument/2006/relationships/slideLayout" Target="../slideLayouts/slideLayout381.xml"/><Relationship Id="rId64" Type="http://schemas.openxmlformats.org/officeDocument/2006/relationships/slideLayout" Target="../slideLayouts/slideLayout397.xml"/><Relationship Id="rId69" Type="http://schemas.openxmlformats.org/officeDocument/2006/relationships/slideLayout" Target="../slideLayouts/slideLayout402.xml"/><Relationship Id="rId113" Type="http://schemas.openxmlformats.org/officeDocument/2006/relationships/slideLayout" Target="../slideLayouts/slideLayout446.xml"/><Relationship Id="rId118" Type="http://schemas.openxmlformats.org/officeDocument/2006/relationships/slideLayout" Target="../slideLayouts/slideLayout451.xml"/><Relationship Id="rId80" Type="http://schemas.openxmlformats.org/officeDocument/2006/relationships/slideLayout" Target="../slideLayouts/slideLayout413.xml"/><Relationship Id="rId85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345.xml"/><Relationship Id="rId17" Type="http://schemas.openxmlformats.org/officeDocument/2006/relationships/slideLayout" Target="../slideLayouts/slideLayout350.xml"/><Relationship Id="rId33" Type="http://schemas.openxmlformats.org/officeDocument/2006/relationships/slideLayout" Target="../slideLayouts/slideLayout366.xml"/><Relationship Id="rId38" Type="http://schemas.openxmlformats.org/officeDocument/2006/relationships/slideLayout" Target="../slideLayouts/slideLayout371.xml"/><Relationship Id="rId59" Type="http://schemas.openxmlformats.org/officeDocument/2006/relationships/slideLayout" Target="../slideLayouts/slideLayout392.xml"/><Relationship Id="rId103" Type="http://schemas.openxmlformats.org/officeDocument/2006/relationships/slideLayout" Target="../slideLayouts/slideLayout436.xml"/><Relationship Id="rId108" Type="http://schemas.openxmlformats.org/officeDocument/2006/relationships/slideLayout" Target="../slideLayouts/slideLayout441.xml"/><Relationship Id="rId124" Type="http://schemas.openxmlformats.org/officeDocument/2006/relationships/slideLayout" Target="../slideLayouts/slideLayout457.xml"/><Relationship Id="rId54" Type="http://schemas.openxmlformats.org/officeDocument/2006/relationships/slideLayout" Target="../slideLayouts/slideLayout387.xml"/><Relationship Id="rId70" Type="http://schemas.openxmlformats.org/officeDocument/2006/relationships/slideLayout" Target="../slideLayouts/slideLayout403.xml"/><Relationship Id="rId75" Type="http://schemas.openxmlformats.org/officeDocument/2006/relationships/slideLayout" Target="../slideLayouts/slideLayout408.xml"/><Relationship Id="rId91" Type="http://schemas.openxmlformats.org/officeDocument/2006/relationships/slideLayout" Target="../slideLayouts/slideLayout424.xml"/><Relationship Id="rId96" Type="http://schemas.openxmlformats.org/officeDocument/2006/relationships/slideLayout" Target="../slideLayouts/slideLayout429.xml"/><Relationship Id="rId1" Type="http://schemas.openxmlformats.org/officeDocument/2006/relationships/slideLayout" Target="../slideLayouts/slideLayout334.xml"/><Relationship Id="rId6" Type="http://schemas.openxmlformats.org/officeDocument/2006/relationships/slideLayout" Target="../slideLayouts/slideLayout339.xml"/><Relationship Id="rId23" Type="http://schemas.openxmlformats.org/officeDocument/2006/relationships/slideLayout" Target="../slideLayouts/slideLayout356.xml"/><Relationship Id="rId28" Type="http://schemas.openxmlformats.org/officeDocument/2006/relationships/slideLayout" Target="../slideLayouts/slideLayout361.xml"/><Relationship Id="rId49" Type="http://schemas.openxmlformats.org/officeDocument/2006/relationships/slideLayout" Target="../slideLayouts/slideLayout382.xml"/><Relationship Id="rId114" Type="http://schemas.openxmlformats.org/officeDocument/2006/relationships/slideLayout" Target="../slideLayouts/slideLayout447.xml"/><Relationship Id="rId119" Type="http://schemas.openxmlformats.org/officeDocument/2006/relationships/slideLayout" Target="../slideLayouts/slideLayout452.xml"/><Relationship Id="rId44" Type="http://schemas.openxmlformats.org/officeDocument/2006/relationships/slideLayout" Target="../slideLayouts/slideLayout377.xml"/><Relationship Id="rId60" Type="http://schemas.openxmlformats.org/officeDocument/2006/relationships/slideLayout" Target="../slideLayouts/slideLayout393.xml"/><Relationship Id="rId65" Type="http://schemas.openxmlformats.org/officeDocument/2006/relationships/slideLayout" Target="../slideLayouts/slideLayout398.xml"/><Relationship Id="rId81" Type="http://schemas.openxmlformats.org/officeDocument/2006/relationships/slideLayout" Target="../slideLayouts/slideLayout414.xml"/><Relationship Id="rId86" Type="http://schemas.openxmlformats.org/officeDocument/2006/relationships/slideLayout" Target="../slideLayouts/slideLayout419.xml"/><Relationship Id="rId13" Type="http://schemas.openxmlformats.org/officeDocument/2006/relationships/slideLayout" Target="../slideLayouts/slideLayout346.xml"/><Relationship Id="rId18" Type="http://schemas.openxmlformats.org/officeDocument/2006/relationships/slideLayout" Target="../slideLayouts/slideLayout351.xml"/><Relationship Id="rId39" Type="http://schemas.openxmlformats.org/officeDocument/2006/relationships/slideLayout" Target="../slideLayouts/slideLayout372.xml"/><Relationship Id="rId109" Type="http://schemas.openxmlformats.org/officeDocument/2006/relationships/slideLayout" Target="../slideLayouts/slideLayout442.xml"/><Relationship Id="rId34" Type="http://schemas.openxmlformats.org/officeDocument/2006/relationships/slideLayout" Target="../slideLayouts/slideLayout367.xml"/><Relationship Id="rId50" Type="http://schemas.openxmlformats.org/officeDocument/2006/relationships/slideLayout" Target="../slideLayouts/slideLayout383.xml"/><Relationship Id="rId55" Type="http://schemas.openxmlformats.org/officeDocument/2006/relationships/slideLayout" Target="../slideLayouts/slideLayout388.xml"/><Relationship Id="rId76" Type="http://schemas.openxmlformats.org/officeDocument/2006/relationships/slideLayout" Target="../slideLayouts/slideLayout409.xml"/><Relationship Id="rId97" Type="http://schemas.openxmlformats.org/officeDocument/2006/relationships/slideLayout" Target="../slideLayouts/slideLayout430.xml"/><Relationship Id="rId104" Type="http://schemas.openxmlformats.org/officeDocument/2006/relationships/slideLayout" Target="../slideLayouts/slideLayout437.xml"/><Relationship Id="rId120" Type="http://schemas.openxmlformats.org/officeDocument/2006/relationships/slideLayout" Target="../slideLayouts/slideLayout453.xml"/><Relationship Id="rId125" Type="http://schemas.openxmlformats.org/officeDocument/2006/relationships/theme" Target="../theme/theme2.xml"/><Relationship Id="rId7" Type="http://schemas.openxmlformats.org/officeDocument/2006/relationships/slideLayout" Target="../slideLayouts/slideLayout340.xml"/><Relationship Id="rId71" Type="http://schemas.openxmlformats.org/officeDocument/2006/relationships/slideLayout" Target="../slideLayouts/slideLayout404.xml"/><Relationship Id="rId92" Type="http://schemas.openxmlformats.org/officeDocument/2006/relationships/slideLayout" Target="../slideLayouts/slideLayout425.xml"/><Relationship Id="rId2" Type="http://schemas.openxmlformats.org/officeDocument/2006/relationships/slideLayout" Target="../slideLayouts/slideLayout335.xml"/><Relationship Id="rId29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57.xml"/><Relationship Id="rId40" Type="http://schemas.openxmlformats.org/officeDocument/2006/relationships/slideLayout" Target="../slideLayouts/slideLayout373.xml"/><Relationship Id="rId45" Type="http://schemas.openxmlformats.org/officeDocument/2006/relationships/slideLayout" Target="../slideLayouts/slideLayout378.xml"/><Relationship Id="rId66" Type="http://schemas.openxmlformats.org/officeDocument/2006/relationships/slideLayout" Target="../slideLayouts/slideLayout399.xml"/><Relationship Id="rId87" Type="http://schemas.openxmlformats.org/officeDocument/2006/relationships/slideLayout" Target="../slideLayouts/slideLayout420.xml"/><Relationship Id="rId110" Type="http://schemas.openxmlformats.org/officeDocument/2006/relationships/slideLayout" Target="../slideLayouts/slideLayout443.xml"/><Relationship Id="rId115" Type="http://schemas.openxmlformats.org/officeDocument/2006/relationships/slideLayout" Target="../slideLayouts/slideLayout448.xml"/><Relationship Id="rId61" Type="http://schemas.openxmlformats.org/officeDocument/2006/relationships/slideLayout" Target="../slideLayouts/slideLayout394.xml"/><Relationship Id="rId82" Type="http://schemas.openxmlformats.org/officeDocument/2006/relationships/slideLayout" Target="../slideLayouts/slideLayout415.xml"/><Relationship Id="rId19" Type="http://schemas.openxmlformats.org/officeDocument/2006/relationships/slideLayout" Target="../slideLayouts/slideLayout352.xml"/><Relationship Id="rId14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63.xml"/><Relationship Id="rId35" Type="http://schemas.openxmlformats.org/officeDocument/2006/relationships/slideLayout" Target="../slideLayouts/slideLayout368.xml"/><Relationship Id="rId56" Type="http://schemas.openxmlformats.org/officeDocument/2006/relationships/slideLayout" Target="../slideLayouts/slideLayout389.xml"/><Relationship Id="rId77" Type="http://schemas.openxmlformats.org/officeDocument/2006/relationships/slideLayout" Target="../slideLayouts/slideLayout410.xml"/><Relationship Id="rId100" Type="http://schemas.openxmlformats.org/officeDocument/2006/relationships/slideLayout" Target="../slideLayouts/slideLayout433.xml"/><Relationship Id="rId105" Type="http://schemas.openxmlformats.org/officeDocument/2006/relationships/slideLayout" Target="../slideLayouts/slideLayout438.xml"/><Relationship Id="rId8" Type="http://schemas.openxmlformats.org/officeDocument/2006/relationships/slideLayout" Target="../slideLayouts/slideLayout341.xml"/><Relationship Id="rId51" Type="http://schemas.openxmlformats.org/officeDocument/2006/relationships/slideLayout" Target="../slideLayouts/slideLayout384.xml"/><Relationship Id="rId72" Type="http://schemas.openxmlformats.org/officeDocument/2006/relationships/slideLayout" Target="../slideLayouts/slideLayout405.xml"/><Relationship Id="rId93" Type="http://schemas.openxmlformats.org/officeDocument/2006/relationships/slideLayout" Target="../slideLayouts/slideLayout426.xml"/><Relationship Id="rId98" Type="http://schemas.openxmlformats.org/officeDocument/2006/relationships/slideLayout" Target="../slideLayouts/slideLayout431.xml"/><Relationship Id="rId121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58.xml"/><Relationship Id="rId46" Type="http://schemas.openxmlformats.org/officeDocument/2006/relationships/slideLayout" Target="../slideLayouts/slideLayout379.xml"/><Relationship Id="rId67" Type="http://schemas.openxmlformats.org/officeDocument/2006/relationships/slideLayout" Target="../slideLayouts/slideLayout400.xml"/><Relationship Id="rId116" Type="http://schemas.openxmlformats.org/officeDocument/2006/relationships/slideLayout" Target="../slideLayouts/slideLayout449.xml"/><Relationship Id="rId20" Type="http://schemas.openxmlformats.org/officeDocument/2006/relationships/slideLayout" Target="../slideLayouts/slideLayout353.xml"/><Relationship Id="rId41" Type="http://schemas.openxmlformats.org/officeDocument/2006/relationships/slideLayout" Target="../slideLayouts/slideLayout374.xml"/><Relationship Id="rId62" Type="http://schemas.openxmlformats.org/officeDocument/2006/relationships/slideLayout" Target="../slideLayouts/slideLayout395.xml"/><Relationship Id="rId83" Type="http://schemas.openxmlformats.org/officeDocument/2006/relationships/slideLayout" Target="../slideLayouts/slideLayout416.xml"/><Relationship Id="rId88" Type="http://schemas.openxmlformats.org/officeDocument/2006/relationships/slideLayout" Target="../slideLayouts/slideLayout421.xml"/><Relationship Id="rId111" Type="http://schemas.openxmlformats.org/officeDocument/2006/relationships/slideLayout" Target="../slideLayouts/slideLayout444.xml"/><Relationship Id="rId15" Type="http://schemas.openxmlformats.org/officeDocument/2006/relationships/slideLayout" Target="../slideLayouts/slideLayout348.xml"/><Relationship Id="rId36" Type="http://schemas.openxmlformats.org/officeDocument/2006/relationships/slideLayout" Target="../slideLayouts/slideLayout369.xml"/><Relationship Id="rId57" Type="http://schemas.openxmlformats.org/officeDocument/2006/relationships/slideLayout" Target="../slideLayouts/slideLayout390.xml"/><Relationship Id="rId106" Type="http://schemas.openxmlformats.org/officeDocument/2006/relationships/slideLayout" Target="../slideLayouts/slideLayout439.xml"/><Relationship Id="rId10" Type="http://schemas.openxmlformats.org/officeDocument/2006/relationships/slideLayout" Target="../slideLayouts/slideLayout343.xml"/><Relationship Id="rId31" Type="http://schemas.openxmlformats.org/officeDocument/2006/relationships/slideLayout" Target="../slideLayouts/slideLayout364.xml"/><Relationship Id="rId52" Type="http://schemas.openxmlformats.org/officeDocument/2006/relationships/slideLayout" Target="../slideLayouts/slideLayout385.xml"/><Relationship Id="rId73" Type="http://schemas.openxmlformats.org/officeDocument/2006/relationships/slideLayout" Target="../slideLayouts/slideLayout406.xml"/><Relationship Id="rId78" Type="http://schemas.openxmlformats.org/officeDocument/2006/relationships/slideLayout" Target="../slideLayouts/slideLayout411.xml"/><Relationship Id="rId94" Type="http://schemas.openxmlformats.org/officeDocument/2006/relationships/slideLayout" Target="../slideLayouts/slideLayout427.xml"/><Relationship Id="rId99" Type="http://schemas.openxmlformats.org/officeDocument/2006/relationships/slideLayout" Target="../slideLayouts/slideLayout432.xml"/><Relationship Id="rId101" Type="http://schemas.openxmlformats.org/officeDocument/2006/relationships/slideLayout" Target="../slideLayouts/slideLayout434.xml"/><Relationship Id="rId122" Type="http://schemas.openxmlformats.org/officeDocument/2006/relationships/slideLayout" Target="../slideLayouts/slideLayout455.xml"/><Relationship Id="rId4" Type="http://schemas.openxmlformats.org/officeDocument/2006/relationships/slideLayout" Target="../slideLayouts/slideLayout337.xml"/><Relationship Id="rId9" Type="http://schemas.openxmlformats.org/officeDocument/2006/relationships/slideLayout" Target="../slideLayouts/slideLayout34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83.xml"/><Relationship Id="rId117" Type="http://schemas.openxmlformats.org/officeDocument/2006/relationships/slideLayout" Target="../slideLayouts/slideLayout574.xml"/><Relationship Id="rId21" Type="http://schemas.openxmlformats.org/officeDocument/2006/relationships/slideLayout" Target="../slideLayouts/slideLayout478.xml"/><Relationship Id="rId42" Type="http://schemas.openxmlformats.org/officeDocument/2006/relationships/slideLayout" Target="../slideLayouts/slideLayout499.xml"/><Relationship Id="rId47" Type="http://schemas.openxmlformats.org/officeDocument/2006/relationships/slideLayout" Target="../slideLayouts/slideLayout504.xml"/><Relationship Id="rId63" Type="http://schemas.openxmlformats.org/officeDocument/2006/relationships/slideLayout" Target="../slideLayouts/slideLayout520.xml"/><Relationship Id="rId68" Type="http://schemas.openxmlformats.org/officeDocument/2006/relationships/slideLayout" Target="../slideLayouts/slideLayout525.xml"/><Relationship Id="rId84" Type="http://schemas.openxmlformats.org/officeDocument/2006/relationships/slideLayout" Target="../slideLayouts/slideLayout541.xml"/><Relationship Id="rId89" Type="http://schemas.openxmlformats.org/officeDocument/2006/relationships/slideLayout" Target="../slideLayouts/slideLayout546.xml"/><Relationship Id="rId112" Type="http://schemas.openxmlformats.org/officeDocument/2006/relationships/slideLayout" Target="../slideLayouts/slideLayout569.xml"/><Relationship Id="rId16" Type="http://schemas.openxmlformats.org/officeDocument/2006/relationships/slideLayout" Target="../slideLayouts/slideLayout473.xml"/><Relationship Id="rId107" Type="http://schemas.openxmlformats.org/officeDocument/2006/relationships/slideLayout" Target="../slideLayouts/slideLayout564.xml"/><Relationship Id="rId11" Type="http://schemas.openxmlformats.org/officeDocument/2006/relationships/slideLayout" Target="../slideLayouts/slideLayout468.xml"/><Relationship Id="rId32" Type="http://schemas.openxmlformats.org/officeDocument/2006/relationships/slideLayout" Target="../slideLayouts/slideLayout489.xml"/><Relationship Id="rId37" Type="http://schemas.openxmlformats.org/officeDocument/2006/relationships/slideLayout" Target="../slideLayouts/slideLayout494.xml"/><Relationship Id="rId53" Type="http://schemas.openxmlformats.org/officeDocument/2006/relationships/slideLayout" Target="../slideLayouts/slideLayout510.xml"/><Relationship Id="rId58" Type="http://schemas.openxmlformats.org/officeDocument/2006/relationships/slideLayout" Target="../slideLayouts/slideLayout515.xml"/><Relationship Id="rId74" Type="http://schemas.openxmlformats.org/officeDocument/2006/relationships/slideLayout" Target="../slideLayouts/slideLayout531.xml"/><Relationship Id="rId79" Type="http://schemas.openxmlformats.org/officeDocument/2006/relationships/slideLayout" Target="../slideLayouts/slideLayout536.xml"/><Relationship Id="rId102" Type="http://schemas.openxmlformats.org/officeDocument/2006/relationships/slideLayout" Target="../slideLayouts/slideLayout559.xml"/><Relationship Id="rId123" Type="http://schemas.openxmlformats.org/officeDocument/2006/relationships/slideLayout" Target="../slideLayouts/slideLayout580.xml"/><Relationship Id="rId128" Type="http://schemas.openxmlformats.org/officeDocument/2006/relationships/theme" Target="../theme/theme3.xml"/><Relationship Id="rId5" Type="http://schemas.openxmlformats.org/officeDocument/2006/relationships/slideLayout" Target="../slideLayouts/slideLayout462.xml"/><Relationship Id="rId90" Type="http://schemas.openxmlformats.org/officeDocument/2006/relationships/slideLayout" Target="../slideLayouts/slideLayout547.xml"/><Relationship Id="rId95" Type="http://schemas.openxmlformats.org/officeDocument/2006/relationships/slideLayout" Target="../slideLayouts/slideLayout552.xml"/><Relationship Id="rId22" Type="http://schemas.openxmlformats.org/officeDocument/2006/relationships/slideLayout" Target="../slideLayouts/slideLayout479.xml"/><Relationship Id="rId27" Type="http://schemas.openxmlformats.org/officeDocument/2006/relationships/slideLayout" Target="../slideLayouts/slideLayout484.xml"/><Relationship Id="rId43" Type="http://schemas.openxmlformats.org/officeDocument/2006/relationships/slideLayout" Target="../slideLayouts/slideLayout500.xml"/><Relationship Id="rId48" Type="http://schemas.openxmlformats.org/officeDocument/2006/relationships/slideLayout" Target="../slideLayouts/slideLayout505.xml"/><Relationship Id="rId64" Type="http://schemas.openxmlformats.org/officeDocument/2006/relationships/slideLayout" Target="../slideLayouts/slideLayout521.xml"/><Relationship Id="rId69" Type="http://schemas.openxmlformats.org/officeDocument/2006/relationships/slideLayout" Target="../slideLayouts/slideLayout526.xml"/><Relationship Id="rId113" Type="http://schemas.openxmlformats.org/officeDocument/2006/relationships/slideLayout" Target="../slideLayouts/slideLayout570.xml"/><Relationship Id="rId118" Type="http://schemas.openxmlformats.org/officeDocument/2006/relationships/slideLayout" Target="../slideLayouts/slideLayout575.xml"/><Relationship Id="rId80" Type="http://schemas.openxmlformats.org/officeDocument/2006/relationships/slideLayout" Target="../slideLayouts/slideLayout537.xml"/><Relationship Id="rId85" Type="http://schemas.openxmlformats.org/officeDocument/2006/relationships/slideLayout" Target="../slideLayouts/slideLayout542.xml"/><Relationship Id="rId12" Type="http://schemas.openxmlformats.org/officeDocument/2006/relationships/slideLayout" Target="../slideLayouts/slideLayout469.xml"/><Relationship Id="rId17" Type="http://schemas.openxmlformats.org/officeDocument/2006/relationships/slideLayout" Target="../slideLayouts/slideLayout474.xml"/><Relationship Id="rId33" Type="http://schemas.openxmlformats.org/officeDocument/2006/relationships/slideLayout" Target="../slideLayouts/slideLayout490.xml"/><Relationship Id="rId38" Type="http://schemas.openxmlformats.org/officeDocument/2006/relationships/slideLayout" Target="../slideLayouts/slideLayout495.xml"/><Relationship Id="rId59" Type="http://schemas.openxmlformats.org/officeDocument/2006/relationships/slideLayout" Target="../slideLayouts/slideLayout516.xml"/><Relationship Id="rId103" Type="http://schemas.openxmlformats.org/officeDocument/2006/relationships/slideLayout" Target="../slideLayouts/slideLayout560.xml"/><Relationship Id="rId108" Type="http://schemas.openxmlformats.org/officeDocument/2006/relationships/slideLayout" Target="../slideLayouts/slideLayout565.xml"/><Relationship Id="rId124" Type="http://schemas.openxmlformats.org/officeDocument/2006/relationships/slideLayout" Target="../slideLayouts/slideLayout581.xml"/><Relationship Id="rId54" Type="http://schemas.openxmlformats.org/officeDocument/2006/relationships/slideLayout" Target="../slideLayouts/slideLayout511.xml"/><Relationship Id="rId70" Type="http://schemas.openxmlformats.org/officeDocument/2006/relationships/slideLayout" Target="../slideLayouts/slideLayout527.xml"/><Relationship Id="rId75" Type="http://schemas.openxmlformats.org/officeDocument/2006/relationships/slideLayout" Target="../slideLayouts/slideLayout532.xml"/><Relationship Id="rId91" Type="http://schemas.openxmlformats.org/officeDocument/2006/relationships/slideLayout" Target="../slideLayouts/slideLayout548.xml"/><Relationship Id="rId96" Type="http://schemas.openxmlformats.org/officeDocument/2006/relationships/slideLayout" Target="../slideLayouts/slideLayout553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80.xml"/><Relationship Id="rId28" Type="http://schemas.openxmlformats.org/officeDocument/2006/relationships/slideLayout" Target="../slideLayouts/slideLayout485.xml"/><Relationship Id="rId49" Type="http://schemas.openxmlformats.org/officeDocument/2006/relationships/slideLayout" Target="../slideLayouts/slideLayout506.xml"/><Relationship Id="rId114" Type="http://schemas.openxmlformats.org/officeDocument/2006/relationships/slideLayout" Target="../slideLayouts/slideLayout571.xml"/><Relationship Id="rId119" Type="http://schemas.openxmlformats.org/officeDocument/2006/relationships/slideLayout" Target="../slideLayouts/slideLayout576.xml"/><Relationship Id="rId44" Type="http://schemas.openxmlformats.org/officeDocument/2006/relationships/slideLayout" Target="../slideLayouts/slideLayout501.xml"/><Relationship Id="rId60" Type="http://schemas.openxmlformats.org/officeDocument/2006/relationships/slideLayout" Target="../slideLayouts/slideLayout517.xml"/><Relationship Id="rId65" Type="http://schemas.openxmlformats.org/officeDocument/2006/relationships/slideLayout" Target="../slideLayouts/slideLayout522.xml"/><Relationship Id="rId81" Type="http://schemas.openxmlformats.org/officeDocument/2006/relationships/slideLayout" Target="../slideLayouts/slideLayout538.xml"/><Relationship Id="rId86" Type="http://schemas.openxmlformats.org/officeDocument/2006/relationships/slideLayout" Target="../slideLayouts/slideLayout543.xml"/><Relationship Id="rId13" Type="http://schemas.openxmlformats.org/officeDocument/2006/relationships/slideLayout" Target="../slideLayouts/slideLayout470.xml"/><Relationship Id="rId18" Type="http://schemas.openxmlformats.org/officeDocument/2006/relationships/slideLayout" Target="../slideLayouts/slideLayout475.xml"/><Relationship Id="rId39" Type="http://schemas.openxmlformats.org/officeDocument/2006/relationships/slideLayout" Target="../slideLayouts/slideLayout496.xml"/><Relationship Id="rId109" Type="http://schemas.openxmlformats.org/officeDocument/2006/relationships/slideLayout" Target="../slideLayouts/slideLayout566.xml"/><Relationship Id="rId34" Type="http://schemas.openxmlformats.org/officeDocument/2006/relationships/slideLayout" Target="../slideLayouts/slideLayout491.xml"/><Relationship Id="rId50" Type="http://schemas.openxmlformats.org/officeDocument/2006/relationships/slideLayout" Target="../slideLayouts/slideLayout507.xml"/><Relationship Id="rId55" Type="http://schemas.openxmlformats.org/officeDocument/2006/relationships/slideLayout" Target="../slideLayouts/slideLayout512.xml"/><Relationship Id="rId76" Type="http://schemas.openxmlformats.org/officeDocument/2006/relationships/slideLayout" Target="../slideLayouts/slideLayout533.xml"/><Relationship Id="rId97" Type="http://schemas.openxmlformats.org/officeDocument/2006/relationships/slideLayout" Target="../slideLayouts/slideLayout554.xml"/><Relationship Id="rId104" Type="http://schemas.openxmlformats.org/officeDocument/2006/relationships/slideLayout" Target="../slideLayouts/slideLayout561.xml"/><Relationship Id="rId120" Type="http://schemas.openxmlformats.org/officeDocument/2006/relationships/slideLayout" Target="../slideLayouts/slideLayout577.xml"/><Relationship Id="rId125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464.xml"/><Relationship Id="rId71" Type="http://schemas.openxmlformats.org/officeDocument/2006/relationships/slideLayout" Target="../slideLayouts/slideLayout528.xml"/><Relationship Id="rId92" Type="http://schemas.openxmlformats.org/officeDocument/2006/relationships/slideLayout" Target="../slideLayouts/slideLayout549.xml"/><Relationship Id="rId2" Type="http://schemas.openxmlformats.org/officeDocument/2006/relationships/slideLayout" Target="../slideLayouts/slideLayout459.xml"/><Relationship Id="rId29" Type="http://schemas.openxmlformats.org/officeDocument/2006/relationships/slideLayout" Target="../slideLayouts/slideLayout486.xml"/><Relationship Id="rId24" Type="http://schemas.openxmlformats.org/officeDocument/2006/relationships/slideLayout" Target="../slideLayouts/slideLayout481.xml"/><Relationship Id="rId40" Type="http://schemas.openxmlformats.org/officeDocument/2006/relationships/slideLayout" Target="../slideLayouts/slideLayout497.xml"/><Relationship Id="rId45" Type="http://schemas.openxmlformats.org/officeDocument/2006/relationships/slideLayout" Target="../slideLayouts/slideLayout502.xml"/><Relationship Id="rId66" Type="http://schemas.openxmlformats.org/officeDocument/2006/relationships/slideLayout" Target="../slideLayouts/slideLayout523.xml"/><Relationship Id="rId87" Type="http://schemas.openxmlformats.org/officeDocument/2006/relationships/slideLayout" Target="../slideLayouts/slideLayout544.xml"/><Relationship Id="rId110" Type="http://schemas.openxmlformats.org/officeDocument/2006/relationships/slideLayout" Target="../slideLayouts/slideLayout567.xml"/><Relationship Id="rId115" Type="http://schemas.openxmlformats.org/officeDocument/2006/relationships/slideLayout" Target="../slideLayouts/slideLayout572.xml"/><Relationship Id="rId61" Type="http://schemas.openxmlformats.org/officeDocument/2006/relationships/slideLayout" Target="../slideLayouts/slideLayout518.xml"/><Relationship Id="rId82" Type="http://schemas.openxmlformats.org/officeDocument/2006/relationships/slideLayout" Target="../slideLayouts/slideLayout539.xml"/><Relationship Id="rId19" Type="http://schemas.openxmlformats.org/officeDocument/2006/relationships/slideLayout" Target="../slideLayouts/slideLayout476.xml"/><Relationship Id="rId14" Type="http://schemas.openxmlformats.org/officeDocument/2006/relationships/slideLayout" Target="../slideLayouts/slideLayout471.xml"/><Relationship Id="rId30" Type="http://schemas.openxmlformats.org/officeDocument/2006/relationships/slideLayout" Target="../slideLayouts/slideLayout487.xml"/><Relationship Id="rId35" Type="http://schemas.openxmlformats.org/officeDocument/2006/relationships/slideLayout" Target="../slideLayouts/slideLayout492.xml"/><Relationship Id="rId56" Type="http://schemas.openxmlformats.org/officeDocument/2006/relationships/slideLayout" Target="../slideLayouts/slideLayout513.xml"/><Relationship Id="rId77" Type="http://schemas.openxmlformats.org/officeDocument/2006/relationships/slideLayout" Target="../slideLayouts/slideLayout534.xml"/><Relationship Id="rId100" Type="http://schemas.openxmlformats.org/officeDocument/2006/relationships/slideLayout" Target="../slideLayouts/slideLayout557.xml"/><Relationship Id="rId105" Type="http://schemas.openxmlformats.org/officeDocument/2006/relationships/slideLayout" Target="../slideLayouts/slideLayout562.xml"/><Relationship Id="rId126" Type="http://schemas.openxmlformats.org/officeDocument/2006/relationships/slideLayout" Target="../slideLayouts/slideLayout583.xml"/><Relationship Id="rId8" Type="http://schemas.openxmlformats.org/officeDocument/2006/relationships/slideLayout" Target="../slideLayouts/slideLayout465.xml"/><Relationship Id="rId51" Type="http://schemas.openxmlformats.org/officeDocument/2006/relationships/slideLayout" Target="../slideLayouts/slideLayout508.xml"/><Relationship Id="rId72" Type="http://schemas.openxmlformats.org/officeDocument/2006/relationships/slideLayout" Target="../slideLayouts/slideLayout529.xml"/><Relationship Id="rId93" Type="http://schemas.openxmlformats.org/officeDocument/2006/relationships/slideLayout" Target="../slideLayouts/slideLayout550.xml"/><Relationship Id="rId98" Type="http://schemas.openxmlformats.org/officeDocument/2006/relationships/slideLayout" Target="../slideLayouts/slideLayout555.xml"/><Relationship Id="rId121" Type="http://schemas.openxmlformats.org/officeDocument/2006/relationships/slideLayout" Target="../slideLayouts/slideLayout578.xml"/><Relationship Id="rId3" Type="http://schemas.openxmlformats.org/officeDocument/2006/relationships/slideLayout" Target="../slideLayouts/slideLayout460.xml"/><Relationship Id="rId25" Type="http://schemas.openxmlformats.org/officeDocument/2006/relationships/slideLayout" Target="../slideLayouts/slideLayout482.xml"/><Relationship Id="rId46" Type="http://schemas.openxmlformats.org/officeDocument/2006/relationships/slideLayout" Target="../slideLayouts/slideLayout503.xml"/><Relationship Id="rId67" Type="http://schemas.openxmlformats.org/officeDocument/2006/relationships/slideLayout" Target="../slideLayouts/slideLayout524.xml"/><Relationship Id="rId116" Type="http://schemas.openxmlformats.org/officeDocument/2006/relationships/slideLayout" Target="../slideLayouts/slideLayout573.xml"/><Relationship Id="rId20" Type="http://schemas.openxmlformats.org/officeDocument/2006/relationships/slideLayout" Target="../slideLayouts/slideLayout477.xml"/><Relationship Id="rId41" Type="http://schemas.openxmlformats.org/officeDocument/2006/relationships/slideLayout" Target="../slideLayouts/slideLayout498.xml"/><Relationship Id="rId62" Type="http://schemas.openxmlformats.org/officeDocument/2006/relationships/slideLayout" Target="../slideLayouts/slideLayout519.xml"/><Relationship Id="rId83" Type="http://schemas.openxmlformats.org/officeDocument/2006/relationships/slideLayout" Target="../slideLayouts/slideLayout540.xml"/><Relationship Id="rId88" Type="http://schemas.openxmlformats.org/officeDocument/2006/relationships/slideLayout" Target="../slideLayouts/slideLayout545.xml"/><Relationship Id="rId111" Type="http://schemas.openxmlformats.org/officeDocument/2006/relationships/slideLayout" Target="../slideLayouts/slideLayout568.xml"/><Relationship Id="rId15" Type="http://schemas.openxmlformats.org/officeDocument/2006/relationships/slideLayout" Target="../slideLayouts/slideLayout472.xml"/><Relationship Id="rId36" Type="http://schemas.openxmlformats.org/officeDocument/2006/relationships/slideLayout" Target="../slideLayouts/slideLayout493.xml"/><Relationship Id="rId57" Type="http://schemas.openxmlformats.org/officeDocument/2006/relationships/slideLayout" Target="../slideLayouts/slideLayout514.xml"/><Relationship Id="rId106" Type="http://schemas.openxmlformats.org/officeDocument/2006/relationships/slideLayout" Target="../slideLayouts/slideLayout563.xml"/><Relationship Id="rId127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88.xml"/><Relationship Id="rId52" Type="http://schemas.openxmlformats.org/officeDocument/2006/relationships/slideLayout" Target="../slideLayouts/slideLayout509.xml"/><Relationship Id="rId73" Type="http://schemas.openxmlformats.org/officeDocument/2006/relationships/slideLayout" Target="../slideLayouts/slideLayout530.xml"/><Relationship Id="rId78" Type="http://schemas.openxmlformats.org/officeDocument/2006/relationships/slideLayout" Target="../slideLayouts/slideLayout535.xml"/><Relationship Id="rId94" Type="http://schemas.openxmlformats.org/officeDocument/2006/relationships/slideLayout" Target="../slideLayouts/slideLayout551.xml"/><Relationship Id="rId99" Type="http://schemas.openxmlformats.org/officeDocument/2006/relationships/slideLayout" Target="../slideLayouts/slideLayout556.xml"/><Relationship Id="rId101" Type="http://schemas.openxmlformats.org/officeDocument/2006/relationships/slideLayout" Target="../slideLayouts/slideLayout558.xml"/><Relationship Id="rId122" Type="http://schemas.openxmlformats.org/officeDocument/2006/relationships/slideLayout" Target="../slideLayouts/slideLayout579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3BACC5D-22A0-FCE8-1F83-B42DA86913AA}"/>
              </a:ext>
            </a:extLst>
          </p:cNvPr>
          <p:cNvSpPr txBox="1">
            <a:spLocks/>
          </p:cNvSpPr>
          <p:nvPr userDrawn="1"/>
        </p:nvSpPr>
        <p:spPr>
          <a:xfrm>
            <a:off x="8131175" y="6392544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600" b="1" kern="1200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Amazon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66ACB-960D-A171-6AAD-95566BE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1B80C-2A40-92CC-9F04-7EDA79ED7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476" y="1198563"/>
            <a:ext cx="11195050" cy="4859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6303-068F-CAFB-DE65-6922FCD39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7365" y="6394926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="1">
                <a:solidFill>
                  <a:schemeClr val="tx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72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4408" r:id="rId2"/>
    <p:sldLayoutId id="2147484409" r:id="rId3"/>
    <p:sldLayoutId id="2147484411" r:id="rId4"/>
    <p:sldLayoutId id="2147484412" r:id="rId5"/>
    <p:sldLayoutId id="2147483742" r:id="rId6"/>
    <p:sldLayoutId id="2147484413" r:id="rId7"/>
    <p:sldLayoutId id="2147484414" r:id="rId8"/>
    <p:sldLayoutId id="2147483651" r:id="rId9"/>
    <p:sldLayoutId id="2147484415" r:id="rId10"/>
    <p:sldLayoutId id="2147484416" r:id="rId11"/>
    <p:sldLayoutId id="2147483743" r:id="rId12"/>
    <p:sldLayoutId id="2147484417" r:id="rId13"/>
    <p:sldLayoutId id="2147484418" r:id="rId14"/>
    <p:sldLayoutId id="2147483744" r:id="rId15"/>
    <p:sldLayoutId id="2147484419" r:id="rId16"/>
    <p:sldLayoutId id="2147484420" r:id="rId17"/>
    <p:sldLayoutId id="2147483745" r:id="rId18"/>
    <p:sldLayoutId id="2147484421" r:id="rId19"/>
    <p:sldLayoutId id="2147484422" r:id="rId20"/>
    <p:sldLayoutId id="2147483650" r:id="rId21"/>
    <p:sldLayoutId id="2147484423" r:id="rId22"/>
    <p:sldLayoutId id="2147483652" r:id="rId23"/>
    <p:sldLayoutId id="2147484424" r:id="rId24"/>
    <p:sldLayoutId id="2147484425" r:id="rId25"/>
    <p:sldLayoutId id="2147483653" r:id="rId26"/>
    <p:sldLayoutId id="2147484426" r:id="rId27"/>
    <p:sldLayoutId id="2147483654" r:id="rId28"/>
    <p:sldLayoutId id="2147484427" r:id="rId29"/>
    <p:sldLayoutId id="2147483656" r:id="rId30"/>
    <p:sldLayoutId id="2147484428" r:id="rId31"/>
    <p:sldLayoutId id="2147483657" r:id="rId32"/>
    <p:sldLayoutId id="2147484429" r:id="rId33"/>
    <p:sldLayoutId id="2147483658" r:id="rId34"/>
    <p:sldLayoutId id="2147484430" r:id="rId35"/>
    <p:sldLayoutId id="2147483659" r:id="rId36"/>
    <p:sldLayoutId id="2147484431" r:id="rId37"/>
    <p:sldLayoutId id="2147483660" r:id="rId38"/>
    <p:sldLayoutId id="2147484432" r:id="rId39"/>
    <p:sldLayoutId id="2147484433" r:id="rId40"/>
    <p:sldLayoutId id="2147483661" r:id="rId41"/>
    <p:sldLayoutId id="2147484434" r:id="rId42"/>
    <p:sldLayoutId id="2147484435" r:id="rId43"/>
    <p:sldLayoutId id="2147483662" r:id="rId44"/>
    <p:sldLayoutId id="2147484436" r:id="rId45"/>
    <p:sldLayoutId id="2147484437" r:id="rId46"/>
    <p:sldLayoutId id="2147483663" r:id="rId47"/>
    <p:sldLayoutId id="2147484438" r:id="rId48"/>
    <p:sldLayoutId id="2147484439" r:id="rId49"/>
    <p:sldLayoutId id="2147483664" r:id="rId50"/>
    <p:sldLayoutId id="2147484440" r:id="rId51"/>
    <p:sldLayoutId id="2147484441" r:id="rId52"/>
    <p:sldLayoutId id="2147483665" r:id="rId53"/>
    <p:sldLayoutId id="2147484442" r:id="rId54"/>
    <p:sldLayoutId id="2147484443" r:id="rId55"/>
    <p:sldLayoutId id="2147483655" r:id="rId56"/>
    <p:sldLayoutId id="2147484444" r:id="rId57"/>
    <p:sldLayoutId id="2147483666" r:id="rId58"/>
    <p:sldLayoutId id="2147484445" r:id="rId59"/>
    <p:sldLayoutId id="2147483668" r:id="rId60"/>
    <p:sldLayoutId id="2147484446" r:id="rId61"/>
    <p:sldLayoutId id="2147483667" r:id="rId62"/>
    <p:sldLayoutId id="2147484447" r:id="rId63"/>
    <p:sldLayoutId id="2147484448" r:id="rId64"/>
    <p:sldLayoutId id="2147483669" r:id="rId65"/>
    <p:sldLayoutId id="2147484449" r:id="rId66"/>
    <p:sldLayoutId id="2147484450" r:id="rId67"/>
    <p:sldLayoutId id="2147483670" r:id="rId68"/>
    <p:sldLayoutId id="2147484451" r:id="rId69"/>
    <p:sldLayoutId id="2147484452" r:id="rId70"/>
    <p:sldLayoutId id="2147483671" r:id="rId71"/>
    <p:sldLayoutId id="2147484453" r:id="rId72"/>
    <p:sldLayoutId id="2147484454" r:id="rId73"/>
    <p:sldLayoutId id="2147483672" r:id="rId74"/>
    <p:sldLayoutId id="2147484455" r:id="rId75"/>
    <p:sldLayoutId id="2147484456" r:id="rId76"/>
    <p:sldLayoutId id="2147483673" r:id="rId77"/>
    <p:sldLayoutId id="2147484457" r:id="rId78"/>
    <p:sldLayoutId id="2147484458" r:id="rId79"/>
    <p:sldLayoutId id="2147483674" r:id="rId80"/>
    <p:sldLayoutId id="2147484459" r:id="rId81"/>
    <p:sldLayoutId id="2147484460" r:id="rId82"/>
    <p:sldLayoutId id="2147483675" r:id="rId83"/>
    <p:sldLayoutId id="2147484461" r:id="rId84"/>
    <p:sldLayoutId id="2147484462" r:id="rId85"/>
    <p:sldLayoutId id="2147483676" r:id="rId86"/>
    <p:sldLayoutId id="2147484463" r:id="rId87"/>
    <p:sldLayoutId id="2147484464" r:id="rId88"/>
    <p:sldLayoutId id="2147483758" r:id="rId89"/>
    <p:sldLayoutId id="2147484465" r:id="rId90"/>
    <p:sldLayoutId id="2147483759" r:id="rId91"/>
    <p:sldLayoutId id="2147484466" r:id="rId92"/>
    <p:sldLayoutId id="2147483760" r:id="rId93"/>
    <p:sldLayoutId id="2147484467" r:id="rId94"/>
    <p:sldLayoutId id="2147483761" r:id="rId95"/>
    <p:sldLayoutId id="2147484468" r:id="rId96"/>
    <p:sldLayoutId id="2147483762" r:id="rId97"/>
    <p:sldLayoutId id="2147484469" r:id="rId98"/>
    <p:sldLayoutId id="2147483763" r:id="rId99"/>
    <p:sldLayoutId id="2147484470" r:id="rId100"/>
    <p:sldLayoutId id="2147483687" r:id="rId101"/>
    <p:sldLayoutId id="2147484580" r:id="rId102"/>
    <p:sldLayoutId id="2147483736" r:id="rId103"/>
    <p:sldLayoutId id="2147484578" r:id="rId104"/>
    <p:sldLayoutId id="2147483783" r:id="rId105"/>
    <p:sldLayoutId id="2147484579" r:id="rId106"/>
    <p:sldLayoutId id="2147483690" r:id="rId107"/>
    <p:sldLayoutId id="2147483689" r:id="rId108"/>
    <p:sldLayoutId id="2147483691" r:id="rId109"/>
    <p:sldLayoutId id="2147484507" r:id="rId110"/>
    <p:sldLayoutId id="2147484506" r:id="rId111"/>
    <p:sldLayoutId id="2147484596" r:id="rId112"/>
    <p:sldLayoutId id="2147483747" r:id="rId113"/>
    <p:sldLayoutId id="2147483746" r:id="rId114"/>
    <p:sldLayoutId id="2147483748" r:id="rId115"/>
    <p:sldLayoutId id="2147484510" r:id="rId116"/>
    <p:sldLayoutId id="2147484509" r:id="rId117"/>
    <p:sldLayoutId id="2147484511" r:id="rId118"/>
    <p:sldLayoutId id="2147483750" r:id="rId119"/>
    <p:sldLayoutId id="2147483749" r:id="rId120"/>
    <p:sldLayoutId id="2147483751" r:id="rId121"/>
    <p:sldLayoutId id="2147484513" r:id="rId122"/>
    <p:sldLayoutId id="2147484512" r:id="rId123"/>
    <p:sldLayoutId id="2147484514" r:id="rId124"/>
    <p:sldLayoutId id="2147483753" r:id="rId125"/>
    <p:sldLayoutId id="2147483752" r:id="rId126"/>
    <p:sldLayoutId id="2147483754" r:id="rId127"/>
    <p:sldLayoutId id="2147484516" r:id="rId128"/>
    <p:sldLayoutId id="2147484515" r:id="rId129"/>
    <p:sldLayoutId id="2147484517" r:id="rId130"/>
    <p:sldLayoutId id="2147483756" r:id="rId131"/>
    <p:sldLayoutId id="2147483755" r:id="rId132"/>
    <p:sldLayoutId id="2147483757" r:id="rId133"/>
    <p:sldLayoutId id="2147484519" r:id="rId134"/>
    <p:sldLayoutId id="2147484518" r:id="rId135"/>
    <p:sldLayoutId id="2147484520" r:id="rId136"/>
    <p:sldLayoutId id="2147484652" r:id="rId137"/>
    <p:sldLayoutId id="2147484622" r:id="rId138"/>
    <p:sldLayoutId id="2147484623" r:id="rId139"/>
    <p:sldLayoutId id="2147484624" r:id="rId140"/>
    <p:sldLayoutId id="2147484625" r:id="rId141"/>
    <p:sldLayoutId id="2147484626" r:id="rId142"/>
    <p:sldLayoutId id="2147484627" r:id="rId143"/>
    <p:sldLayoutId id="2147484628" r:id="rId144"/>
    <p:sldLayoutId id="2147484629" r:id="rId145"/>
    <p:sldLayoutId id="2147484630" r:id="rId146"/>
    <p:sldLayoutId id="2147484631" r:id="rId147"/>
    <p:sldLayoutId id="2147484632" r:id="rId148"/>
    <p:sldLayoutId id="2147484633" r:id="rId149"/>
    <p:sldLayoutId id="2147484634" r:id="rId150"/>
    <p:sldLayoutId id="2147484635" r:id="rId151"/>
    <p:sldLayoutId id="2147484636" r:id="rId152"/>
    <p:sldLayoutId id="2147484637" r:id="rId153"/>
    <p:sldLayoutId id="2147484638" r:id="rId154"/>
    <p:sldLayoutId id="2147484639" r:id="rId155"/>
    <p:sldLayoutId id="2147484640" r:id="rId156"/>
    <p:sldLayoutId id="2147484641" r:id="rId157"/>
    <p:sldLayoutId id="2147484642" r:id="rId158"/>
    <p:sldLayoutId id="2147484643" r:id="rId159"/>
    <p:sldLayoutId id="2147484644" r:id="rId160"/>
    <p:sldLayoutId id="2147484645" r:id="rId161"/>
    <p:sldLayoutId id="2147484646" r:id="rId162"/>
    <p:sldLayoutId id="2147484647" r:id="rId163"/>
    <p:sldLayoutId id="2147484648" r:id="rId164"/>
    <p:sldLayoutId id="2147484649" r:id="rId165"/>
    <p:sldLayoutId id="2147484650" r:id="rId166"/>
    <p:sldLayoutId id="2147484651" r:id="rId167"/>
    <p:sldLayoutId id="2147483693" r:id="rId168"/>
    <p:sldLayoutId id="2147484604" r:id="rId169"/>
    <p:sldLayoutId id="2147483694" r:id="rId170"/>
    <p:sldLayoutId id="2147484522" r:id="rId171"/>
    <p:sldLayoutId id="2147484603" r:id="rId172"/>
    <p:sldLayoutId id="2147484523" r:id="rId173"/>
    <p:sldLayoutId id="2147483696" r:id="rId174"/>
    <p:sldLayoutId id="2147484605" r:id="rId175"/>
    <p:sldLayoutId id="2147483697" r:id="rId176"/>
    <p:sldLayoutId id="2147484525" r:id="rId177"/>
    <p:sldLayoutId id="2147484606" r:id="rId178"/>
    <p:sldLayoutId id="2147484526" r:id="rId179"/>
    <p:sldLayoutId id="2147483699" r:id="rId180"/>
    <p:sldLayoutId id="2147484607" r:id="rId181"/>
    <p:sldLayoutId id="2147483700" r:id="rId182"/>
    <p:sldLayoutId id="2147484528" r:id="rId183"/>
    <p:sldLayoutId id="2147484608" r:id="rId184"/>
    <p:sldLayoutId id="2147484529" r:id="rId185"/>
    <p:sldLayoutId id="2147483702" r:id="rId186"/>
    <p:sldLayoutId id="2147484609" r:id="rId187"/>
    <p:sldLayoutId id="2147483703" r:id="rId188"/>
    <p:sldLayoutId id="2147484531" r:id="rId189"/>
    <p:sldLayoutId id="2147484610" r:id="rId190"/>
    <p:sldLayoutId id="2147484532" r:id="rId191"/>
    <p:sldLayoutId id="2147484598" r:id="rId192"/>
    <p:sldLayoutId id="2147484602" r:id="rId193"/>
    <p:sldLayoutId id="2147484601" r:id="rId194"/>
    <p:sldLayoutId id="2147484611" r:id="rId195"/>
    <p:sldLayoutId id="2147484612" r:id="rId196"/>
    <p:sldLayoutId id="2147484613" r:id="rId197"/>
    <p:sldLayoutId id="2147483772" r:id="rId198"/>
    <p:sldLayoutId id="2147483773" r:id="rId199"/>
    <p:sldLayoutId id="2147484614" r:id="rId200"/>
    <p:sldLayoutId id="2147484534" r:id="rId201"/>
    <p:sldLayoutId id="2147484535" r:id="rId202"/>
    <p:sldLayoutId id="2147484615" r:id="rId203"/>
    <p:sldLayoutId id="2147483775" r:id="rId204"/>
    <p:sldLayoutId id="2147484616" r:id="rId205"/>
    <p:sldLayoutId id="2147483776" r:id="rId206"/>
    <p:sldLayoutId id="2147484537" r:id="rId207"/>
    <p:sldLayoutId id="2147484617" r:id="rId208"/>
    <p:sldLayoutId id="2147484538" r:id="rId209"/>
    <p:sldLayoutId id="2147483778" r:id="rId210"/>
    <p:sldLayoutId id="2147484618" r:id="rId211"/>
    <p:sldLayoutId id="2147483779" r:id="rId212"/>
    <p:sldLayoutId id="2147484540" r:id="rId213"/>
    <p:sldLayoutId id="2147484619" r:id="rId214"/>
    <p:sldLayoutId id="2147484541" r:id="rId215"/>
    <p:sldLayoutId id="2147483781" r:id="rId216"/>
    <p:sldLayoutId id="2147484620" r:id="rId217"/>
    <p:sldLayoutId id="2147483782" r:id="rId218"/>
    <p:sldLayoutId id="2147484543" r:id="rId219"/>
    <p:sldLayoutId id="2147484621" r:id="rId220"/>
    <p:sldLayoutId id="2147484544" r:id="rId221"/>
    <p:sldLayoutId id="2147483704" r:id="rId222"/>
    <p:sldLayoutId id="2147484545" r:id="rId223"/>
    <p:sldLayoutId id="2147483712" r:id="rId224"/>
    <p:sldLayoutId id="2147484546" r:id="rId225"/>
    <p:sldLayoutId id="2147483705" r:id="rId226"/>
    <p:sldLayoutId id="2147484547" r:id="rId227"/>
    <p:sldLayoutId id="2147483713" r:id="rId228"/>
    <p:sldLayoutId id="2147484548" r:id="rId229"/>
    <p:sldLayoutId id="2147483707" r:id="rId230"/>
    <p:sldLayoutId id="2147484549" r:id="rId231"/>
    <p:sldLayoutId id="2147483714" r:id="rId232"/>
    <p:sldLayoutId id="2147484550" r:id="rId233"/>
    <p:sldLayoutId id="2147483706" r:id="rId234"/>
    <p:sldLayoutId id="2147483715" r:id="rId235"/>
    <p:sldLayoutId id="2147483764" r:id="rId236"/>
    <p:sldLayoutId id="2147483768" r:id="rId237"/>
    <p:sldLayoutId id="2147484595" r:id="rId238"/>
    <p:sldLayoutId id="2147484551" r:id="rId239"/>
    <p:sldLayoutId id="2147484552" r:id="rId240"/>
    <p:sldLayoutId id="2147484553" r:id="rId241"/>
    <p:sldLayoutId id="2147483708" r:id="rId242"/>
    <p:sldLayoutId id="2147483716" r:id="rId243"/>
    <p:sldLayoutId id="2147483765" r:id="rId244"/>
    <p:sldLayoutId id="2147483769" r:id="rId245"/>
    <p:sldLayoutId id="2147484554" r:id="rId246"/>
    <p:sldLayoutId id="2147484555" r:id="rId247"/>
    <p:sldLayoutId id="2147484556" r:id="rId248"/>
    <p:sldLayoutId id="2147484557" r:id="rId249"/>
    <p:sldLayoutId id="2147483709" r:id="rId250"/>
    <p:sldLayoutId id="2147484593" r:id="rId251"/>
    <p:sldLayoutId id="2147484594" r:id="rId252"/>
    <p:sldLayoutId id="2147483717" r:id="rId253"/>
    <p:sldLayoutId id="2147483766" r:id="rId254"/>
    <p:sldLayoutId id="2147483770" r:id="rId255"/>
    <p:sldLayoutId id="2147484558" r:id="rId256"/>
    <p:sldLayoutId id="2147484559" r:id="rId257"/>
    <p:sldLayoutId id="2147484560" r:id="rId258"/>
    <p:sldLayoutId id="2147484561" r:id="rId259"/>
    <p:sldLayoutId id="2147483711" r:id="rId260"/>
    <p:sldLayoutId id="2147483718" r:id="rId261"/>
    <p:sldLayoutId id="2147483767" r:id="rId262"/>
    <p:sldLayoutId id="2147484562" r:id="rId263"/>
    <p:sldLayoutId id="2147484563" r:id="rId264"/>
    <p:sldLayoutId id="2147484564" r:id="rId265"/>
    <p:sldLayoutId id="2147483710" r:id="rId266"/>
    <p:sldLayoutId id="2147484565" r:id="rId267"/>
    <p:sldLayoutId id="2147483720" r:id="rId268"/>
    <p:sldLayoutId id="2147484566" r:id="rId269"/>
    <p:sldLayoutId id="2147483719" r:id="rId270"/>
    <p:sldLayoutId id="2147484567" r:id="rId271"/>
    <p:sldLayoutId id="2147483721" r:id="rId272"/>
    <p:sldLayoutId id="2147484568" r:id="rId273"/>
    <p:sldLayoutId id="2147483723" r:id="rId274"/>
    <p:sldLayoutId id="2147484569" r:id="rId275"/>
    <p:sldLayoutId id="2147483724" r:id="rId276"/>
    <p:sldLayoutId id="2147484586" r:id="rId277"/>
    <p:sldLayoutId id="2147484588" r:id="rId278"/>
    <p:sldLayoutId id="2147484587" r:id="rId279"/>
    <p:sldLayoutId id="2147484589" r:id="rId280"/>
    <p:sldLayoutId id="2147483722" r:id="rId281"/>
    <p:sldLayoutId id="2147483678" r:id="rId282"/>
    <p:sldLayoutId id="2147484581" r:id="rId283"/>
    <p:sldLayoutId id="2147483688" r:id="rId284"/>
    <p:sldLayoutId id="2147484582" r:id="rId285"/>
    <p:sldLayoutId id="2147483737" r:id="rId286"/>
    <p:sldLayoutId id="2147484583" r:id="rId287"/>
    <p:sldLayoutId id="2147483738" r:id="rId288"/>
    <p:sldLayoutId id="2147484584" r:id="rId289"/>
    <p:sldLayoutId id="2147483739" r:id="rId290"/>
    <p:sldLayoutId id="2147484585" r:id="rId291"/>
    <p:sldLayoutId id="2147484653" r:id="rId292"/>
    <p:sldLayoutId id="2147484654" r:id="rId293"/>
    <p:sldLayoutId id="2147483725" r:id="rId294"/>
    <p:sldLayoutId id="2147484471" r:id="rId295"/>
    <p:sldLayoutId id="2147484472" r:id="rId296"/>
    <p:sldLayoutId id="2147484407" r:id="rId297"/>
    <p:sldLayoutId id="2147484474" r:id="rId298"/>
    <p:sldLayoutId id="2147484475" r:id="rId299"/>
    <p:sldLayoutId id="2147484577" r:id="rId300"/>
    <p:sldLayoutId id="2147484476" r:id="rId301"/>
    <p:sldLayoutId id="2147484478" r:id="rId302"/>
    <p:sldLayoutId id="2147484477" r:id="rId303"/>
    <p:sldLayoutId id="2147483727" r:id="rId304"/>
    <p:sldLayoutId id="2147484479" r:id="rId305"/>
    <p:sldLayoutId id="2147484480" r:id="rId306"/>
    <p:sldLayoutId id="2147484482" r:id="rId307"/>
    <p:sldLayoutId id="2147484481" r:id="rId308"/>
    <p:sldLayoutId id="2147483728" r:id="rId309"/>
    <p:sldLayoutId id="2147484483" r:id="rId310"/>
    <p:sldLayoutId id="2147484484" r:id="rId311"/>
    <p:sldLayoutId id="2147484485" r:id="rId312"/>
    <p:sldLayoutId id="2147484486" r:id="rId313"/>
    <p:sldLayoutId id="2147483729" r:id="rId314"/>
    <p:sldLayoutId id="2147484487" r:id="rId315"/>
    <p:sldLayoutId id="2147484488" r:id="rId316"/>
    <p:sldLayoutId id="2147484490" r:id="rId317"/>
    <p:sldLayoutId id="2147484489" r:id="rId318"/>
    <p:sldLayoutId id="2147483726" r:id="rId319"/>
    <p:sldLayoutId id="2147484491" r:id="rId320"/>
    <p:sldLayoutId id="2147484492" r:id="rId321"/>
    <p:sldLayoutId id="2147483730" r:id="rId322"/>
    <p:sldLayoutId id="2147484493" r:id="rId323"/>
    <p:sldLayoutId id="2147484494" r:id="rId324"/>
    <p:sldLayoutId id="2147483734" r:id="rId325"/>
    <p:sldLayoutId id="2147484495" r:id="rId326"/>
    <p:sldLayoutId id="2147484496" r:id="rId327"/>
    <p:sldLayoutId id="2147483732" r:id="rId328"/>
    <p:sldLayoutId id="2147484497" r:id="rId329"/>
    <p:sldLayoutId id="2147484498" r:id="rId330"/>
    <p:sldLayoutId id="2147483733" r:id="rId331"/>
    <p:sldLayoutId id="2147484499" r:id="rId332"/>
    <p:sldLayoutId id="2147484500" r:id="rId333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14" userDrawn="1">
          <p15:clr>
            <a:srgbClr val="F26B43"/>
          </p15:clr>
        </p15:guide>
        <p15:guide id="4" pos="7366" userDrawn="1">
          <p15:clr>
            <a:srgbClr val="F26B43"/>
          </p15:clr>
        </p15:guide>
        <p15:guide id="5" orient="horz" pos="323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pos="2559" userDrawn="1">
          <p15:clr>
            <a:srgbClr val="F26B43"/>
          </p15:clr>
        </p15:guide>
        <p15:guide id="10" pos="2718" userDrawn="1">
          <p15:clr>
            <a:srgbClr val="F26B43"/>
          </p15:clr>
        </p15:guide>
        <p15:guide id="11" pos="4962" userDrawn="1">
          <p15:clr>
            <a:srgbClr val="F26B43"/>
          </p15:clr>
        </p15:guide>
        <p15:guide id="12" pos="5122" userDrawn="1">
          <p15:clr>
            <a:srgbClr val="F26B43"/>
          </p15:clr>
        </p15:guide>
        <p15:guide id="13" orient="horz" pos="1979" userDrawn="1">
          <p15:clr>
            <a:srgbClr val="F26B43"/>
          </p15:clr>
        </p15:guide>
        <p15:guide id="14" orient="horz" pos="75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66ACB-960D-A171-6AAD-95566BE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1B80C-2A40-92CC-9F04-7EDA79ED7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476" y="1198563"/>
            <a:ext cx="11195050" cy="4859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3474F-E60C-A811-D775-184C1B642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31175" y="6392545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 b="1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6303-068F-CAFB-DE65-6922FCD39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7365" y="6394926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="1">
                <a:solidFill>
                  <a:schemeClr val="tx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8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6" r:id="rId1"/>
    <p:sldLayoutId id="2147484657" r:id="rId2"/>
    <p:sldLayoutId id="2147484658" r:id="rId3"/>
    <p:sldLayoutId id="2147484659" r:id="rId4"/>
    <p:sldLayoutId id="2147484660" r:id="rId5"/>
    <p:sldLayoutId id="2147484661" r:id="rId6"/>
    <p:sldLayoutId id="2147484662" r:id="rId7"/>
    <p:sldLayoutId id="2147484663" r:id="rId8"/>
    <p:sldLayoutId id="2147484664" r:id="rId9"/>
    <p:sldLayoutId id="2147484665" r:id="rId10"/>
    <p:sldLayoutId id="2147484666" r:id="rId11"/>
    <p:sldLayoutId id="2147484667" r:id="rId12"/>
    <p:sldLayoutId id="2147484668" r:id="rId13"/>
    <p:sldLayoutId id="2147484669" r:id="rId14"/>
    <p:sldLayoutId id="2147484670" r:id="rId15"/>
    <p:sldLayoutId id="2147484671" r:id="rId16"/>
    <p:sldLayoutId id="2147484672" r:id="rId17"/>
    <p:sldLayoutId id="2147484673" r:id="rId18"/>
    <p:sldLayoutId id="2147484674" r:id="rId19"/>
    <p:sldLayoutId id="2147484675" r:id="rId20"/>
    <p:sldLayoutId id="2147484676" r:id="rId21"/>
    <p:sldLayoutId id="2147484677" r:id="rId22"/>
    <p:sldLayoutId id="2147484678" r:id="rId23"/>
    <p:sldLayoutId id="2147484679" r:id="rId24"/>
    <p:sldLayoutId id="2147484680" r:id="rId25"/>
    <p:sldLayoutId id="2147484681" r:id="rId26"/>
    <p:sldLayoutId id="2147484682" r:id="rId27"/>
    <p:sldLayoutId id="2147484683" r:id="rId28"/>
    <p:sldLayoutId id="2147484684" r:id="rId29"/>
    <p:sldLayoutId id="2147484685" r:id="rId30"/>
    <p:sldLayoutId id="2147484686" r:id="rId31"/>
    <p:sldLayoutId id="2147484687" r:id="rId32"/>
    <p:sldLayoutId id="2147484688" r:id="rId33"/>
    <p:sldLayoutId id="2147484689" r:id="rId34"/>
    <p:sldLayoutId id="2147484690" r:id="rId35"/>
    <p:sldLayoutId id="2147484691" r:id="rId36"/>
    <p:sldLayoutId id="2147484692" r:id="rId37"/>
    <p:sldLayoutId id="2147484693" r:id="rId38"/>
    <p:sldLayoutId id="2147484694" r:id="rId39"/>
    <p:sldLayoutId id="2147484695" r:id="rId40"/>
    <p:sldLayoutId id="2147484696" r:id="rId41"/>
    <p:sldLayoutId id="2147484697" r:id="rId42"/>
    <p:sldLayoutId id="2147484698" r:id="rId43"/>
    <p:sldLayoutId id="2147484699" r:id="rId44"/>
    <p:sldLayoutId id="2147484700" r:id="rId45"/>
    <p:sldLayoutId id="2147484701" r:id="rId46"/>
    <p:sldLayoutId id="2147484702" r:id="rId47"/>
    <p:sldLayoutId id="2147484703" r:id="rId48"/>
    <p:sldLayoutId id="2147484704" r:id="rId49"/>
    <p:sldLayoutId id="2147484705" r:id="rId50"/>
    <p:sldLayoutId id="2147484706" r:id="rId51"/>
    <p:sldLayoutId id="2147484707" r:id="rId52"/>
    <p:sldLayoutId id="2147484708" r:id="rId53"/>
    <p:sldLayoutId id="2147484709" r:id="rId54"/>
    <p:sldLayoutId id="2147484710" r:id="rId55"/>
    <p:sldLayoutId id="2147484711" r:id="rId56"/>
    <p:sldLayoutId id="2147484712" r:id="rId57"/>
    <p:sldLayoutId id="2147484713" r:id="rId58"/>
    <p:sldLayoutId id="2147484714" r:id="rId59"/>
    <p:sldLayoutId id="2147484715" r:id="rId60"/>
    <p:sldLayoutId id="2147484716" r:id="rId61"/>
    <p:sldLayoutId id="2147484717" r:id="rId62"/>
    <p:sldLayoutId id="2147484718" r:id="rId63"/>
    <p:sldLayoutId id="2147484719" r:id="rId64"/>
    <p:sldLayoutId id="2147484720" r:id="rId65"/>
    <p:sldLayoutId id="2147484721" r:id="rId66"/>
    <p:sldLayoutId id="2147484722" r:id="rId67"/>
    <p:sldLayoutId id="2147484723" r:id="rId68"/>
    <p:sldLayoutId id="2147484724" r:id="rId69"/>
    <p:sldLayoutId id="2147484725" r:id="rId70"/>
    <p:sldLayoutId id="2147484726" r:id="rId71"/>
    <p:sldLayoutId id="2147484727" r:id="rId72"/>
    <p:sldLayoutId id="2147484728" r:id="rId73"/>
    <p:sldLayoutId id="2147484729" r:id="rId74"/>
    <p:sldLayoutId id="2147484730" r:id="rId75"/>
    <p:sldLayoutId id="2147484731" r:id="rId76"/>
    <p:sldLayoutId id="2147484732" r:id="rId77"/>
    <p:sldLayoutId id="2147484733" r:id="rId78"/>
    <p:sldLayoutId id="2147484734" r:id="rId79"/>
    <p:sldLayoutId id="2147484735" r:id="rId80"/>
    <p:sldLayoutId id="2147484736" r:id="rId81"/>
    <p:sldLayoutId id="2147484737" r:id="rId82"/>
    <p:sldLayoutId id="2147484738" r:id="rId83"/>
    <p:sldLayoutId id="2147484739" r:id="rId84"/>
    <p:sldLayoutId id="2147484740" r:id="rId85"/>
    <p:sldLayoutId id="2147484741" r:id="rId86"/>
    <p:sldLayoutId id="2147484742" r:id="rId87"/>
    <p:sldLayoutId id="2147484743" r:id="rId88"/>
    <p:sldLayoutId id="2147484744" r:id="rId89"/>
    <p:sldLayoutId id="2147484745" r:id="rId90"/>
    <p:sldLayoutId id="2147484746" r:id="rId91"/>
    <p:sldLayoutId id="2147484747" r:id="rId92"/>
    <p:sldLayoutId id="2147484748" r:id="rId93"/>
    <p:sldLayoutId id="2147484749" r:id="rId94"/>
    <p:sldLayoutId id="2147484750" r:id="rId95"/>
    <p:sldLayoutId id="2147484751" r:id="rId96"/>
    <p:sldLayoutId id="2147484752" r:id="rId97"/>
    <p:sldLayoutId id="2147484753" r:id="rId98"/>
    <p:sldLayoutId id="2147484754" r:id="rId99"/>
    <p:sldLayoutId id="2147484755" r:id="rId100"/>
    <p:sldLayoutId id="2147484756" r:id="rId101"/>
    <p:sldLayoutId id="2147484757" r:id="rId102"/>
    <p:sldLayoutId id="2147484758" r:id="rId103"/>
    <p:sldLayoutId id="2147484759" r:id="rId104"/>
    <p:sldLayoutId id="2147484760" r:id="rId105"/>
    <p:sldLayoutId id="2147484761" r:id="rId106"/>
    <p:sldLayoutId id="2147484762" r:id="rId107"/>
    <p:sldLayoutId id="2147484763" r:id="rId108"/>
    <p:sldLayoutId id="2147484764" r:id="rId109"/>
    <p:sldLayoutId id="2147484765" r:id="rId110"/>
    <p:sldLayoutId id="2147484766" r:id="rId111"/>
    <p:sldLayoutId id="2147484767" r:id="rId112"/>
    <p:sldLayoutId id="2147484768" r:id="rId113"/>
    <p:sldLayoutId id="2147484769" r:id="rId114"/>
    <p:sldLayoutId id="2147484770" r:id="rId115"/>
    <p:sldLayoutId id="2147484771" r:id="rId116"/>
    <p:sldLayoutId id="2147484772" r:id="rId117"/>
    <p:sldLayoutId id="2147484773" r:id="rId118"/>
    <p:sldLayoutId id="2147484774" r:id="rId119"/>
    <p:sldLayoutId id="2147484775" r:id="rId120"/>
    <p:sldLayoutId id="2147484776" r:id="rId121"/>
    <p:sldLayoutId id="2147484777" r:id="rId122"/>
    <p:sldLayoutId id="2147484778" r:id="rId123"/>
    <p:sldLayoutId id="2147484779" r:id="rId124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14">
          <p15:clr>
            <a:srgbClr val="F26B43"/>
          </p15:clr>
        </p15:guide>
        <p15:guide id="4" pos="7366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orient="horz" pos="3816">
          <p15:clr>
            <a:srgbClr val="F26B43"/>
          </p15:clr>
        </p15:guide>
        <p15:guide id="7" pos="3772">
          <p15:clr>
            <a:srgbClr val="F26B43"/>
          </p15:clr>
        </p15:guide>
        <p15:guide id="8" pos="3908">
          <p15:clr>
            <a:srgbClr val="F26B43"/>
          </p15:clr>
        </p15:guide>
        <p15:guide id="9" pos="2559">
          <p15:clr>
            <a:srgbClr val="F26B43"/>
          </p15:clr>
        </p15:guide>
        <p15:guide id="10" pos="2718">
          <p15:clr>
            <a:srgbClr val="F26B43"/>
          </p15:clr>
        </p15:guide>
        <p15:guide id="11" pos="4962">
          <p15:clr>
            <a:srgbClr val="F26B43"/>
          </p15:clr>
        </p15:guide>
        <p15:guide id="12" pos="5122">
          <p15:clr>
            <a:srgbClr val="F26B43"/>
          </p15:clr>
        </p15:guide>
        <p15:guide id="13" orient="horz" pos="1979">
          <p15:clr>
            <a:srgbClr val="F26B43"/>
          </p15:clr>
        </p15:guide>
        <p15:guide id="14" orient="horz" pos="75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B66ACB-960D-A171-6AAD-95566BEF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1B80C-2A40-92CC-9F04-7EDA79ED7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476" y="1198563"/>
            <a:ext cx="11195050" cy="4859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3474F-E60C-A811-D775-184C1B642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31175" y="6392545"/>
            <a:ext cx="3553460" cy="16065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 b="1" cap="all" spc="150" baseline="0">
                <a:solidFill>
                  <a:srgbClr val="908D84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r>
              <a:rPr lang="en-GB"/>
              <a:t>Amazon Confidential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6303-068F-CAFB-DE65-6922FCD39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7365" y="6394926"/>
            <a:ext cx="3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 b="1">
                <a:solidFill>
                  <a:schemeClr val="tx1"/>
                </a:solidFill>
              </a:defRPr>
            </a:lvl1pPr>
          </a:lstStyle>
          <a:p>
            <a:fld id="{61618D03-50A5-4FC1-A1FF-1ED14B2283E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38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1" r:id="rId1"/>
    <p:sldLayoutId id="2147484782" r:id="rId2"/>
    <p:sldLayoutId id="2147484783" r:id="rId3"/>
    <p:sldLayoutId id="2147484784" r:id="rId4"/>
    <p:sldLayoutId id="2147484785" r:id="rId5"/>
    <p:sldLayoutId id="2147484786" r:id="rId6"/>
    <p:sldLayoutId id="2147484787" r:id="rId7"/>
    <p:sldLayoutId id="2147484788" r:id="rId8"/>
    <p:sldLayoutId id="2147484789" r:id="rId9"/>
    <p:sldLayoutId id="2147484790" r:id="rId10"/>
    <p:sldLayoutId id="2147484791" r:id="rId11"/>
    <p:sldLayoutId id="2147484792" r:id="rId12"/>
    <p:sldLayoutId id="2147484793" r:id="rId13"/>
    <p:sldLayoutId id="2147484794" r:id="rId14"/>
    <p:sldLayoutId id="2147484795" r:id="rId15"/>
    <p:sldLayoutId id="2147484796" r:id="rId16"/>
    <p:sldLayoutId id="2147484797" r:id="rId17"/>
    <p:sldLayoutId id="2147484798" r:id="rId18"/>
    <p:sldLayoutId id="2147484799" r:id="rId19"/>
    <p:sldLayoutId id="2147484800" r:id="rId20"/>
    <p:sldLayoutId id="2147484801" r:id="rId21"/>
    <p:sldLayoutId id="2147484802" r:id="rId22"/>
    <p:sldLayoutId id="2147484803" r:id="rId23"/>
    <p:sldLayoutId id="2147484804" r:id="rId24"/>
    <p:sldLayoutId id="2147484805" r:id="rId25"/>
    <p:sldLayoutId id="2147484806" r:id="rId26"/>
    <p:sldLayoutId id="2147484807" r:id="rId27"/>
    <p:sldLayoutId id="2147484808" r:id="rId28"/>
    <p:sldLayoutId id="2147484809" r:id="rId29"/>
    <p:sldLayoutId id="2147484810" r:id="rId30"/>
    <p:sldLayoutId id="2147484811" r:id="rId31"/>
    <p:sldLayoutId id="2147484812" r:id="rId32"/>
    <p:sldLayoutId id="2147484813" r:id="rId33"/>
    <p:sldLayoutId id="2147484814" r:id="rId34"/>
    <p:sldLayoutId id="2147484815" r:id="rId35"/>
    <p:sldLayoutId id="2147484816" r:id="rId36"/>
    <p:sldLayoutId id="2147484817" r:id="rId37"/>
    <p:sldLayoutId id="2147484818" r:id="rId38"/>
    <p:sldLayoutId id="2147484819" r:id="rId39"/>
    <p:sldLayoutId id="2147484820" r:id="rId40"/>
    <p:sldLayoutId id="2147484821" r:id="rId41"/>
    <p:sldLayoutId id="2147484822" r:id="rId42"/>
    <p:sldLayoutId id="2147484823" r:id="rId43"/>
    <p:sldLayoutId id="2147484824" r:id="rId44"/>
    <p:sldLayoutId id="2147484825" r:id="rId45"/>
    <p:sldLayoutId id="2147484826" r:id="rId46"/>
    <p:sldLayoutId id="2147484827" r:id="rId47"/>
    <p:sldLayoutId id="2147484828" r:id="rId48"/>
    <p:sldLayoutId id="2147484829" r:id="rId49"/>
    <p:sldLayoutId id="2147484830" r:id="rId50"/>
    <p:sldLayoutId id="2147484831" r:id="rId51"/>
    <p:sldLayoutId id="2147484832" r:id="rId52"/>
    <p:sldLayoutId id="2147484833" r:id="rId53"/>
    <p:sldLayoutId id="2147484834" r:id="rId54"/>
    <p:sldLayoutId id="2147484835" r:id="rId55"/>
    <p:sldLayoutId id="2147484836" r:id="rId56"/>
    <p:sldLayoutId id="2147484837" r:id="rId57"/>
    <p:sldLayoutId id="2147484838" r:id="rId58"/>
    <p:sldLayoutId id="2147484839" r:id="rId59"/>
    <p:sldLayoutId id="2147484840" r:id="rId60"/>
    <p:sldLayoutId id="2147484841" r:id="rId61"/>
    <p:sldLayoutId id="2147484842" r:id="rId62"/>
    <p:sldLayoutId id="2147484843" r:id="rId63"/>
    <p:sldLayoutId id="2147484844" r:id="rId64"/>
    <p:sldLayoutId id="2147484845" r:id="rId65"/>
    <p:sldLayoutId id="2147484846" r:id="rId66"/>
    <p:sldLayoutId id="2147484847" r:id="rId67"/>
    <p:sldLayoutId id="2147484848" r:id="rId68"/>
    <p:sldLayoutId id="2147484849" r:id="rId69"/>
    <p:sldLayoutId id="2147484850" r:id="rId70"/>
    <p:sldLayoutId id="2147484851" r:id="rId71"/>
    <p:sldLayoutId id="2147484852" r:id="rId72"/>
    <p:sldLayoutId id="2147484853" r:id="rId73"/>
    <p:sldLayoutId id="2147484854" r:id="rId74"/>
    <p:sldLayoutId id="2147484855" r:id="rId75"/>
    <p:sldLayoutId id="2147484856" r:id="rId76"/>
    <p:sldLayoutId id="2147484857" r:id="rId77"/>
    <p:sldLayoutId id="2147484858" r:id="rId78"/>
    <p:sldLayoutId id="2147484859" r:id="rId79"/>
    <p:sldLayoutId id="2147484860" r:id="rId80"/>
    <p:sldLayoutId id="2147484861" r:id="rId81"/>
    <p:sldLayoutId id="2147484862" r:id="rId82"/>
    <p:sldLayoutId id="2147484863" r:id="rId83"/>
    <p:sldLayoutId id="2147484864" r:id="rId84"/>
    <p:sldLayoutId id="2147484865" r:id="rId85"/>
    <p:sldLayoutId id="2147484866" r:id="rId86"/>
    <p:sldLayoutId id="2147484867" r:id="rId87"/>
    <p:sldLayoutId id="2147484868" r:id="rId88"/>
    <p:sldLayoutId id="2147484869" r:id="rId89"/>
    <p:sldLayoutId id="2147484870" r:id="rId90"/>
    <p:sldLayoutId id="2147484871" r:id="rId91"/>
    <p:sldLayoutId id="2147484872" r:id="rId92"/>
    <p:sldLayoutId id="2147484873" r:id="rId93"/>
    <p:sldLayoutId id="2147484874" r:id="rId94"/>
    <p:sldLayoutId id="2147484875" r:id="rId95"/>
    <p:sldLayoutId id="2147484876" r:id="rId96"/>
    <p:sldLayoutId id="2147484877" r:id="rId97"/>
    <p:sldLayoutId id="2147484878" r:id="rId98"/>
    <p:sldLayoutId id="2147484879" r:id="rId99"/>
    <p:sldLayoutId id="2147484880" r:id="rId100"/>
    <p:sldLayoutId id="2147484881" r:id="rId101"/>
    <p:sldLayoutId id="2147484882" r:id="rId102"/>
    <p:sldLayoutId id="2147484883" r:id="rId103"/>
    <p:sldLayoutId id="2147484884" r:id="rId104"/>
    <p:sldLayoutId id="2147484885" r:id="rId105"/>
    <p:sldLayoutId id="2147484886" r:id="rId106"/>
    <p:sldLayoutId id="2147484887" r:id="rId107"/>
    <p:sldLayoutId id="2147484888" r:id="rId108"/>
    <p:sldLayoutId id="2147484889" r:id="rId109"/>
    <p:sldLayoutId id="2147484890" r:id="rId110"/>
    <p:sldLayoutId id="2147484891" r:id="rId111"/>
    <p:sldLayoutId id="2147484892" r:id="rId112"/>
    <p:sldLayoutId id="2147484893" r:id="rId113"/>
    <p:sldLayoutId id="2147484894" r:id="rId114"/>
    <p:sldLayoutId id="2147484895" r:id="rId115"/>
    <p:sldLayoutId id="2147484896" r:id="rId116"/>
    <p:sldLayoutId id="2147484897" r:id="rId117"/>
    <p:sldLayoutId id="2147484898" r:id="rId118"/>
    <p:sldLayoutId id="2147484899" r:id="rId119"/>
    <p:sldLayoutId id="2147484900" r:id="rId120"/>
    <p:sldLayoutId id="2147484901" r:id="rId121"/>
    <p:sldLayoutId id="2147484902" r:id="rId122"/>
    <p:sldLayoutId id="2147484903" r:id="rId123"/>
    <p:sldLayoutId id="2147484904" r:id="rId124"/>
    <p:sldLayoutId id="2147484905" r:id="rId125"/>
    <p:sldLayoutId id="2147484906" r:id="rId126"/>
    <p:sldLayoutId id="2147484907" r:id="rId12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14">
          <p15:clr>
            <a:srgbClr val="F26B43"/>
          </p15:clr>
        </p15:guide>
        <p15:guide id="4" pos="7366">
          <p15:clr>
            <a:srgbClr val="F26B43"/>
          </p15:clr>
        </p15:guide>
        <p15:guide id="5" orient="horz" pos="323">
          <p15:clr>
            <a:srgbClr val="F26B43"/>
          </p15:clr>
        </p15:guide>
        <p15:guide id="6" orient="horz" pos="3816">
          <p15:clr>
            <a:srgbClr val="F26B43"/>
          </p15:clr>
        </p15:guide>
        <p15:guide id="7" pos="3772">
          <p15:clr>
            <a:srgbClr val="F26B43"/>
          </p15:clr>
        </p15:guide>
        <p15:guide id="8" pos="3908">
          <p15:clr>
            <a:srgbClr val="F26B43"/>
          </p15:clr>
        </p15:guide>
        <p15:guide id="9" pos="2559">
          <p15:clr>
            <a:srgbClr val="F26B43"/>
          </p15:clr>
        </p15:guide>
        <p15:guide id="10" pos="2718">
          <p15:clr>
            <a:srgbClr val="F26B43"/>
          </p15:clr>
        </p15:guide>
        <p15:guide id="11" pos="4962">
          <p15:clr>
            <a:srgbClr val="F26B43"/>
          </p15:clr>
        </p15:guide>
        <p15:guide id="12" pos="5122">
          <p15:clr>
            <a:srgbClr val="F26B43"/>
          </p15:clr>
        </p15:guide>
        <p15:guide id="13" orient="horz" pos="1979">
          <p15:clr>
            <a:srgbClr val="F26B43"/>
          </p15:clr>
        </p15:guide>
        <p15:guide id="14" orient="horz" pos="7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D1F7E5-2DAB-8644-0115-7E84999CF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345" y="456795"/>
            <a:ext cx="11051985" cy="2972205"/>
          </a:xfrm>
        </p:spPr>
        <p:txBody>
          <a:bodyPr/>
          <a:lstStyle/>
          <a:p>
            <a:r>
              <a:rPr lang="en-GB" dirty="0"/>
              <a:t>Device attestation for ads :</a:t>
            </a:r>
            <a:br>
              <a:rPr lang="en-GB" dirty="0"/>
            </a:br>
            <a:r>
              <a:rPr lang="en-GB" dirty="0">
                <a:solidFill>
                  <a:schemeClr val="accent5"/>
                </a:solidFill>
              </a:rPr>
              <a:t>a new paradigm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BE1566-F7BF-F849-CCEB-041D8DDFB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Vinod Panicker</a:t>
            </a:r>
          </a:p>
          <a:p>
            <a:endParaRPr lang="en-GB" dirty="0"/>
          </a:p>
          <a:p>
            <a:r>
              <a:rPr lang="en-GB" dirty="0"/>
              <a:t>Principal Product Manager</a:t>
            </a:r>
          </a:p>
          <a:p>
            <a:r>
              <a:rPr lang="en-GB" dirty="0"/>
              <a:t>Amazon Ads Supply Quality</a:t>
            </a:r>
          </a:p>
        </p:txBody>
      </p:sp>
    </p:spTree>
    <p:extLst>
      <p:ext uri="{BB962C8B-B14F-4D97-AF65-F5344CB8AC3E}">
        <p14:creationId xmlns:p14="http://schemas.microsoft.com/office/powerpoint/2010/main" val="241184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0BA9A-B7A8-CE68-910B-CD80C68FE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8E4591-6FA2-70BC-26BA-BD427F03AEF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034D-B411-2671-CD74-CFE19415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48804-2780-011A-A86D-DFD831E84B9B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Standardizing this capability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D26644-1D2B-6A0B-9948-6FE18A3BD704}"/>
              </a:ext>
            </a:extLst>
          </p:cNvPr>
          <p:cNvSpPr/>
          <p:nvPr/>
        </p:nvSpPr>
        <p:spPr>
          <a:xfrm>
            <a:off x="2882075" y="1417344"/>
            <a:ext cx="3962933" cy="45135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CF56A6-CAC0-2DEA-DEA2-CFC591C586FA}"/>
              </a:ext>
            </a:extLst>
          </p:cNvPr>
          <p:cNvSpPr/>
          <p:nvPr/>
        </p:nvSpPr>
        <p:spPr>
          <a:xfrm>
            <a:off x="3081852" y="2435081"/>
            <a:ext cx="3497574" cy="153253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1E71EF97-4DBD-9355-3A02-B3FA6668416D}"/>
              </a:ext>
            </a:extLst>
          </p:cNvPr>
          <p:cNvSpPr/>
          <p:nvPr/>
        </p:nvSpPr>
        <p:spPr>
          <a:xfrm>
            <a:off x="4520056" y="2904296"/>
            <a:ext cx="647221" cy="68089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A94047-752C-CE2C-5991-EECC43B58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9" y="1517211"/>
            <a:ext cx="1361999" cy="9178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7851DC-76D2-E762-9722-CEFAF802F94D}"/>
              </a:ext>
            </a:extLst>
          </p:cNvPr>
          <p:cNvSpPr/>
          <p:nvPr/>
        </p:nvSpPr>
        <p:spPr>
          <a:xfrm>
            <a:off x="3081852" y="5072146"/>
            <a:ext cx="3497575" cy="67946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Fire OS Privacy Pass service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62719CAF-8AE4-6629-C1AE-CA2A0DAD1CF6}"/>
              </a:ext>
            </a:extLst>
          </p:cNvPr>
          <p:cNvSpPr/>
          <p:nvPr/>
        </p:nvSpPr>
        <p:spPr>
          <a:xfrm>
            <a:off x="6671902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A14CCF62-9CE5-189E-DB79-67CE2D1B4738}"/>
              </a:ext>
            </a:extLst>
          </p:cNvPr>
          <p:cNvSpPr/>
          <p:nvPr/>
        </p:nvSpPr>
        <p:spPr>
          <a:xfrm>
            <a:off x="9141585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640E24-06E9-B596-71C2-898B5AE412D7}"/>
              </a:ext>
            </a:extLst>
          </p:cNvPr>
          <p:cNvSpPr/>
          <p:nvPr/>
        </p:nvSpPr>
        <p:spPr>
          <a:xfrm>
            <a:off x="7500977" y="4904917"/>
            <a:ext cx="1548133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Fire TV Attester</a:t>
            </a: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F1E9D39D-D589-E24C-34C3-B73DA6ABA975}"/>
              </a:ext>
            </a:extLst>
          </p:cNvPr>
          <p:cNvSpPr/>
          <p:nvPr/>
        </p:nvSpPr>
        <p:spPr>
          <a:xfrm>
            <a:off x="2051502" y="3059504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4E9176-9BDA-2E23-D7A2-E0169005A499}"/>
              </a:ext>
            </a:extLst>
          </p:cNvPr>
          <p:cNvSpPr/>
          <p:nvPr/>
        </p:nvSpPr>
        <p:spPr>
          <a:xfrm>
            <a:off x="412392" y="2435080"/>
            <a:ext cx="1548133" cy="153253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Privacy Pass Verifier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E664AB-E7BC-8E99-32A1-1E49714D93A1}"/>
              </a:ext>
            </a:extLst>
          </p:cNvPr>
          <p:cNvSpPr/>
          <p:nvPr/>
        </p:nvSpPr>
        <p:spPr>
          <a:xfrm>
            <a:off x="9970660" y="4899512"/>
            <a:ext cx="1548133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Privacy Pass token Issuer</a:t>
            </a: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C48B2EDE-CC97-CE06-44C6-570E3316ADFC}"/>
              </a:ext>
            </a:extLst>
          </p:cNvPr>
          <p:cNvSpPr/>
          <p:nvPr/>
        </p:nvSpPr>
        <p:spPr>
          <a:xfrm rot="5400000">
            <a:off x="4475366" y="4363440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0D7D20-799A-23DD-F6F3-B1F852C737E1}"/>
              </a:ext>
            </a:extLst>
          </p:cNvPr>
          <p:cNvGrpSpPr/>
          <p:nvPr/>
        </p:nvGrpSpPr>
        <p:grpSpPr>
          <a:xfrm>
            <a:off x="4911778" y="2495997"/>
            <a:ext cx="1790237" cy="1330267"/>
            <a:chOff x="4934037" y="2256450"/>
            <a:chExt cx="1790237" cy="1330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2E5942-4009-770F-2C34-B17EFC8C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263" y="2256450"/>
              <a:ext cx="800060" cy="8000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291BCF-BC26-5A83-CCF4-122B3A80670E}"/>
                </a:ext>
              </a:extLst>
            </p:cNvPr>
            <p:cNvSpPr txBox="1"/>
            <p:nvPr/>
          </p:nvSpPr>
          <p:spPr>
            <a:xfrm>
              <a:off x="4934037" y="3001942"/>
              <a:ext cx="1790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OM SDK + Attestation SDK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E78BB8-969B-E3C7-206B-48489FC4D75B}"/>
              </a:ext>
            </a:extLst>
          </p:cNvPr>
          <p:cNvGrpSpPr/>
          <p:nvPr/>
        </p:nvGrpSpPr>
        <p:grpSpPr>
          <a:xfrm>
            <a:off x="3404722" y="2637518"/>
            <a:ext cx="857197" cy="1127653"/>
            <a:chOff x="3317743" y="2354320"/>
            <a:chExt cx="857197" cy="11276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DFBEC7-39CE-CB5C-16EC-D299C6F9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743" y="2354320"/>
              <a:ext cx="857197" cy="8571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AC19D2-FCBD-9331-40B2-E70240461B03}"/>
                </a:ext>
              </a:extLst>
            </p:cNvPr>
            <p:cNvSpPr txBox="1"/>
            <p:nvPr/>
          </p:nvSpPr>
          <p:spPr>
            <a:xfrm>
              <a:off x="3389707" y="3143419"/>
              <a:ext cx="713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01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1EC9-570D-C1BF-01F5-3705F975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E793E-12E0-95DF-3C06-BCFE200576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244F6-1808-4A4B-A315-9360438F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2501E5-7A45-29D7-68EE-4B6660B24257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Supporting other Privacy Pass implementations via OM SDK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DBBE6-B2B9-3792-F2F2-4A6F439C5804}"/>
              </a:ext>
            </a:extLst>
          </p:cNvPr>
          <p:cNvSpPr/>
          <p:nvPr/>
        </p:nvSpPr>
        <p:spPr>
          <a:xfrm>
            <a:off x="2882075" y="1417344"/>
            <a:ext cx="3962933" cy="45135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6A006-388C-5EA1-0BCB-2172CDB2408A}"/>
              </a:ext>
            </a:extLst>
          </p:cNvPr>
          <p:cNvSpPr/>
          <p:nvPr/>
        </p:nvSpPr>
        <p:spPr>
          <a:xfrm>
            <a:off x="3081852" y="2435081"/>
            <a:ext cx="3497574" cy="153253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AE1C5923-158A-419A-1316-8EE94A434D25}"/>
              </a:ext>
            </a:extLst>
          </p:cNvPr>
          <p:cNvSpPr/>
          <p:nvPr/>
        </p:nvSpPr>
        <p:spPr>
          <a:xfrm>
            <a:off x="4520056" y="2904296"/>
            <a:ext cx="647221" cy="68089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73B360-968F-038B-E1DC-0E5355A0DDDF}"/>
              </a:ext>
            </a:extLst>
          </p:cNvPr>
          <p:cNvSpPr/>
          <p:nvPr/>
        </p:nvSpPr>
        <p:spPr>
          <a:xfrm>
            <a:off x="3081852" y="5072146"/>
            <a:ext cx="3497575" cy="67946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Private Access Tokens service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77059BE0-124C-BD5D-AA28-CC6CCD3C282B}"/>
              </a:ext>
            </a:extLst>
          </p:cNvPr>
          <p:cNvSpPr/>
          <p:nvPr/>
        </p:nvSpPr>
        <p:spPr>
          <a:xfrm>
            <a:off x="6671902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883DD2E2-7FC5-0463-064B-FDF8AB386D19}"/>
              </a:ext>
            </a:extLst>
          </p:cNvPr>
          <p:cNvSpPr/>
          <p:nvPr/>
        </p:nvSpPr>
        <p:spPr>
          <a:xfrm>
            <a:off x="9141585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22FD2A-B708-BE47-61E4-579FE21E841F}"/>
              </a:ext>
            </a:extLst>
          </p:cNvPr>
          <p:cNvSpPr/>
          <p:nvPr/>
        </p:nvSpPr>
        <p:spPr>
          <a:xfrm>
            <a:off x="7500977" y="4904917"/>
            <a:ext cx="1548133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Apple Attester</a:t>
            </a: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F13B28B4-B218-5237-7BD4-FE220C498711}"/>
              </a:ext>
            </a:extLst>
          </p:cNvPr>
          <p:cNvSpPr/>
          <p:nvPr/>
        </p:nvSpPr>
        <p:spPr>
          <a:xfrm>
            <a:off x="2051502" y="3059504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3AD9B8-5061-E9C2-5E6F-E31053FBCF1E}"/>
              </a:ext>
            </a:extLst>
          </p:cNvPr>
          <p:cNvSpPr/>
          <p:nvPr/>
        </p:nvSpPr>
        <p:spPr>
          <a:xfrm>
            <a:off x="412392" y="2435080"/>
            <a:ext cx="1548133" cy="153253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Privacy Pass Verifier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644BCB-F751-6339-50BA-6E80B8F8942D}"/>
              </a:ext>
            </a:extLst>
          </p:cNvPr>
          <p:cNvSpPr/>
          <p:nvPr/>
        </p:nvSpPr>
        <p:spPr>
          <a:xfrm>
            <a:off x="9970660" y="4899512"/>
            <a:ext cx="1548133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Privacy Pass token Issuer</a:t>
            </a: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F9E13033-A464-3F75-1C59-605C74DBF344}"/>
              </a:ext>
            </a:extLst>
          </p:cNvPr>
          <p:cNvSpPr/>
          <p:nvPr/>
        </p:nvSpPr>
        <p:spPr>
          <a:xfrm rot="5400000">
            <a:off x="4475366" y="4363440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759F6-9FE1-B376-ED1F-F420454C5F6C}"/>
              </a:ext>
            </a:extLst>
          </p:cNvPr>
          <p:cNvGrpSpPr/>
          <p:nvPr/>
        </p:nvGrpSpPr>
        <p:grpSpPr>
          <a:xfrm>
            <a:off x="4911778" y="2495997"/>
            <a:ext cx="1790237" cy="1330267"/>
            <a:chOff x="4934037" y="2256450"/>
            <a:chExt cx="1790237" cy="1330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AA14E4-BFD7-049B-A067-73785A0C8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263" y="2256450"/>
              <a:ext cx="800060" cy="8000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558864-F7EA-CC56-5D7A-B6B92F3D6EE2}"/>
                </a:ext>
              </a:extLst>
            </p:cNvPr>
            <p:cNvSpPr txBox="1"/>
            <p:nvPr/>
          </p:nvSpPr>
          <p:spPr>
            <a:xfrm>
              <a:off x="4934037" y="3001942"/>
              <a:ext cx="1790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OM SDK + Attestation SDK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270227-D95C-29D2-F071-B16AF817A9DC}"/>
              </a:ext>
            </a:extLst>
          </p:cNvPr>
          <p:cNvGrpSpPr/>
          <p:nvPr/>
        </p:nvGrpSpPr>
        <p:grpSpPr>
          <a:xfrm>
            <a:off x="3404722" y="2637518"/>
            <a:ext cx="857197" cy="1127653"/>
            <a:chOff x="3317743" y="2354320"/>
            <a:chExt cx="857197" cy="11276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043E29-8040-B521-6264-F54973CC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743" y="2354320"/>
              <a:ext cx="857197" cy="8571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1BCDA3-3BBF-1F50-F59C-A73697AE2FC4}"/>
                </a:ext>
              </a:extLst>
            </p:cNvPr>
            <p:cNvSpPr txBox="1"/>
            <p:nvPr/>
          </p:nvSpPr>
          <p:spPr>
            <a:xfrm>
              <a:off x="3389707" y="3143419"/>
              <a:ext cx="713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App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98EFCD-4BDA-916B-0037-1A420DEC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67" y="1558122"/>
            <a:ext cx="1137543" cy="63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1EC9-570D-C1BF-01F5-3705F9753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7E793E-12E0-95DF-3C06-BCFE200576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244F6-1808-4A4B-A315-9360438F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2501E5-7A45-29D7-68EE-4B6660B24257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Standardizing device attestation via Open Measurement SDK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DBBE6-B2B9-3792-F2F2-4A6F439C5804}"/>
              </a:ext>
            </a:extLst>
          </p:cNvPr>
          <p:cNvSpPr/>
          <p:nvPr/>
        </p:nvSpPr>
        <p:spPr>
          <a:xfrm>
            <a:off x="431183" y="1417344"/>
            <a:ext cx="5795998" cy="45135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86A006-388C-5EA1-0BCB-2172CDB2408A}"/>
              </a:ext>
            </a:extLst>
          </p:cNvPr>
          <p:cNvSpPr/>
          <p:nvPr/>
        </p:nvSpPr>
        <p:spPr>
          <a:xfrm>
            <a:off x="630959" y="2435081"/>
            <a:ext cx="5358996" cy="153253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AE1C5923-158A-419A-1316-8EE94A434D25}"/>
              </a:ext>
            </a:extLst>
          </p:cNvPr>
          <p:cNvSpPr/>
          <p:nvPr/>
        </p:nvSpPr>
        <p:spPr>
          <a:xfrm>
            <a:off x="2617340" y="2860898"/>
            <a:ext cx="647221" cy="68089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73B360-968F-038B-E1DC-0E5355A0DDDF}"/>
              </a:ext>
            </a:extLst>
          </p:cNvPr>
          <p:cNvSpPr/>
          <p:nvPr/>
        </p:nvSpPr>
        <p:spPr>
          <a:xfrm>
            <a:off x="630960" y="5072146"/>
            <a:ext cx="5358996" cy="67946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On-device Privacy Pass capability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77059BE0-124C-BD5D-AA28-CC6CCD3C282B}"/>
              </a:ext>
            </a:extLst>
          </p:cNvPr>
          <p:cNvSpPr/>
          <p:nvPr/>
        </p:nvSpPr>
        <p:spPr>
          <a:xfrm>
            <a:off x="6043742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883DD2E2-7FC5-0463-064B-FDF8AB386D19}"/>
              </a:ext>
            </a:extLst>
          </p:cNvPr>
          <p:cNvSpPr/>
          <p:nvPr/>
        </p:nvSpPr>
        <p:spPr>
          <a:xfrm>
            <a:off x="8955322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22FD2A-B708-BE47-61E4-579FE21E841F}"/>
              </a:ext>
            </a:extLst>
          </p:cNvPr>
          <p:cNvSpPr/>
          <p:nvPr/>
        </p:nvSpPr>
        <p:spPr>
          <a:xfrm>
            <a:off x="6863000" y="4879151"/>
            <a:ext cx="1998089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Device Attester</a:t>
            </a:r>
          </a:p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(Device manufacturer)</a:t>
            </a: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F13B28B4-B218-5237-7BD4-FE220C498711}"/>
              </a:ext>
            </a:extLst>
          </p:cNvPr>
          <p:cNvSpPr/>
          <p:nvPr/>
        </p:nvSpPr>
        <p:spPr>
          <a:xfrm>
            <a:off x="6037508" y="2988296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3AD9B8-5061-E9C2-5E6F-E31053FBCF1E}"/>
              </a:ext>
            </a:extLst>
          </p:cNvPr>
          <p:cNvSpPr/>
          <p:nvPr/>
        </p:nvSpPr>
        <p:spPr>
          <a:xfrm>
            <a:off x="6836191" y="2628743"/>
            <a:ext cx="2839452" cy="106545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Privacy Pass Verifier</a:t>
            </a:r>
          </a:p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(Measurement provider)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644BCB-F751-6339-50BA-6E80B8F8942D}"/>
              </a:ext>
            </a:extLst>
          </p:cNvPr>
          <p:cNvSpPr/>
          <p:nvPr/>
        </p:nvSpPr>
        <p:spPr>
          <a:xfrm>
            <a:off x="9786156" y="4904917"/>
            <a:ext cx="2046632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Privacy Pass token Issuer</a:t>
            </a:r>
          </a:p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(AWS WAF / Cloudflare / others)</a:t>
            </a: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F9E13033-A464-3F75-1C59-605C74DBF344}"/>
              </a:ext>
            </a:extLst>
          </p:cNvPr>
          <p:cNvSpPr/>
          <p:nvPr/>
        </p:nvSpPr>
        <p:spPr>
          <a:xfrm rot="5400000">
            <a:off x="2572650" y="4334760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759F6-9FE1-B376-ED1F-F420454C5F6C}"/>
              </a:ext>
            </a:extLst>
          </p:cNvPr>
          <p:cNvGrpSpPr/>
          <p:nvPr/>
        </p:nvGrpSpPr>
        <p:grpSpPr>
          <a:xfrm>
            <a:off x="3711641" y="2561604"/>
            <a:ext cx="1790237" cy="1330267"/>
            <a:chOff x="4934037" y="2256450"/>
            <a:chExt cx="1790237" cy="13302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AA14E4-BFD7-049B-A067-73785A0C8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263" y="2256450"/>
              <a:ext cx="800060" cy="8000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558864-F7EA-CC56-5D7A-B6B92F3D6EE2}"/>
                </a:ext>
              </a:extLst>
            </p:cNvPr>
            <p:cNvSpPr txBox="1"/>
            <p:nvPr/>
          </p:nvSpPr>
          <p:spPr>
            <a:xfrm>
              <a:off x="4934037" y="3001942"/>
              <a:ext cx="17902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OM SDK + Attestation SDK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270227-D95C-29D2-F071-B16AF817A9DC}"/>
              </a:ext>
            </a:extLst>
          </p:cNvPr>
          <p:cNvGrpSpPr/>
          <p:nvPr/>
        </p:nvGrpSpPr>
        <p:grpSpPr>
          <a:xfrm>
            <a:off x="928436" y="2700372"/>
            <a:ext cx="857197" cy="1127653"/>
            <a:chOff x="3317743" y="2354320"/>
            <a:chExt cx="857197" cy="11276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043E29-8040-B521-6264-F54973CC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743" y="2354320"/>
              <a:ext cx="857197" cy="85719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1BCDA3-3BBF-1F50-F59C-A73697AE2FC4}"/>
                </a:ext>
              </a:extLst>
            </p:cNvPr>
            <p:cNvSpPr txBox="1"/>
            <p:nvPr/>
          </p:nvSpPr>
          <p:spPr>
            <a:xfrm>
              <a:off x="3389707" y="3143419"/>
              <a:ext cx="713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App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F98EFCD-4BDA-916B-0037-1A420DEC9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80" y="1594164"/>
            <a:ext cx="1137543" cy="639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262AD-93E7-FEA2-19CE-3B57B61D8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6" y="1517207"/>
            <a:ext cx="1361999" cy="917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9CB45-E28B-39D4-44E7-E64AE511C271}"/>
              </a:ext>
            </a:extLst>
          </p:cNvPr>
          <p:cNvSpPr txBox="1"/>
          <p:nvPr/>
        </p:nvSpPr>
        <p:spPr>
          <a:xfrm>
            <a:off x="1905032" y="1498599"/>
            <a:ext cx="357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|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C56CC2-03C6-94A1-7381-AD51425E2B16}"/>
              </a:ext>
            </a:extLst>
          </p:cNvPr>
          <p:cNvSpPr txBox="1"/>
          <p:nvPr/>
        </p:nvSpPr>
        <p:spPr>
          <a:xfrm>
            <a:off x="3587220" y="1498600"/>
            <a:ext cx="357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89589-1D62-4270-8F41-A331B1E236B6}"/>
              </a:ext>
            </a:extLst>
          </p:cNvPr>
          <p:cNvSpPr txBox="1"/>
          <p:nvPr/>
        </p:nvSpPr>
        <p:spPr>
          <a:xfrm>
            <a:off x="3837039" y="1708120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devices</a:t>
            </a:r>
          </a:p>
        </p:txBody>
      </p:sp>
    </p:spTree>
    <p:extLst>
      <p:ext uri="{BB962C8B-B14F-4D97-AF65-F5344CB8AC3E}">
        <p14:creationId xmlns:p14="http://schemas.microsoft.com/office/powerpoint/2010/main" val="369919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099CB-32F7-B5B0-4A0A-1C0C476A9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B76843-8306-4960-906A-B4D7390E353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F05EB-011F-0FFF-78B6-03539BF8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BD094-B624-A7E8-9828-0464F4241B1E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Let’s light this up!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2FD2F-766D-1577-DB07-2D58C8FB5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5" y="2097505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FED06-C4E3-873F-5968-C5EAE993F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1" y="2125578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35AF8-8B2B-41C7-214A-50AA30944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758" y="2097505"/>
            <a:ext cx="18288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BD07A2-8EB5-413B-DDB6-408CF5A6F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54" y="2125578"/>
            <a:ext cx="18288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CB3691-AEE6-A8D3-3C55-70814E0F35B1}"/>
              </a:ext>
            </a:extLst>
          </p:cNvPr>
          <p:cNvSpPr txBox="1"/>
          <p:nvPr/>
        </p:nvSpPr>
        <p:spPr>
          <a:xfrm>
            <a:off x="520038" y="3741639"/>
            <a:ext cx="2600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Device </a:t>
            </a:r>
          </a:p>
          <a:p>
            <a:pPr algn="ctr"/>
            <a:r>
              <a:rPr lang="en-US" sz="2000" b="1" dirty="0"/>
              <a:t>manufacturers</a:t>
            </a:r>
          </a:p>
          <a:p>
            <a:pPr algn="ctr"/>
            <a:r>
              <a:rPr lang="en-US" sz="2000" dirty="0"/>
              <a:t>Support Privacy Pass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4544B-1F03-45F0-DD2B-38C9032B4F90}"/>
              </a:ext>
            </a:extLst>
          </p:cNvPr>
          <p:cNvSpPr txBox="1"/>
          <p:nvPr/>
        </p:nvSpPr>
        <p:spPr>
          <a:xfrm>
            <a:off x="3542429" y="3741639"/>
            <a:ext cx="19960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Measurement </a:t>
            </a:r>
          </a:p>
          <a:p>
            <a:pPr algn="ctr"/>
            <a:r>
              <a:rPr lang="en-US" sz="2000" b="1" dirty="0"/>
              <a:t>Providers</a:t>
            </a:r>
          </a:p>
          <a:p>
            <a:pPr algn="ctr"/>
            <a:r>
              <a:rPr lang="en-US" sz="2000" dirty="0"/>
              <a:t>Collaborate on</a:t>
            </a:r>
          </a:p>
          <a:p>
            <a:pPr algn="ctr"/>
            <a:r>
              <a:rPr lang="en-US" sz="2000" dirty="0"/>
              <a:t>standardization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A428C-93D2-67CE-7E37-AE44A5430C28}"/>
              </a:ext>
            </a:extLst>
          </p:cNvPr>
          <p:cNvSpPr txBox="1"/>
          <p:nvPr/>
        </p:nvSpPr>
        <p:spPr>
          <a:xfrm>
            <a:off x="5974119" y="3757681"/>
            <a:ext cx="2650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Publishers</a:t>
            </a:r>
          </a:p>
          <a:p>
            <a:pPr algn="ctr"/>
            <a:r>
              <a:rPr lang="en-US" sz="2000" dirty="0"/>
              <a:t>Distinguish inventory</a:t>
            </a:r>
          </a:p>
          <a:p>
            <a:pPr algn="ctr"/>
            <a:r>
              <a:rPr lang="en-US" sz="2000" dirty="0"/>
              <a:t>as genuine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71092-8DD1-C56E-2CA8-2547C1E8F669}"/>
              </a:ext>
            </a:extLst>
          </p:cNvPr>
          <p:cNvSpPr txBox="1"/>
          <p:nvPr/>
        </p:nvSpPr>
        <p:spPr>
          <a:xfrm>
            <a:off x="8719576" y="3741638"/>
            <a:ext cx="24593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Advertisers and</a:t>
            </a:r>
          </a:p>
          <a:p>
            <a:pPr algn="ctr"/>
            <a:r>
              <a:rPr lang="en-US" sz="2000" b="1" dirty="0"/>
              <a:t>Agencies</a:t>
            </a:r>
          </a:p>
          <a:p>
            <a:pPr algn="ctr"/>
            <a:r>
              <a:rPr lang="en-US" sz="2000" dirty="0"/>
              <a:t>Ask for attested</a:t>
            </a:r>
          </a:p>
          <a:p>
            <a:pPr algn="ctr"/>
            <a:r>
              <a:rPr lang="en-US" sz="2000" dirty="0"/>
              <a:t>inventory to reduce</a:t>
            </a:r>
          </a:p>
          <a:p>
            <a:pPr algn="ctr"/>
            <a:r>
              <a:rPr lang="en-US" sz="2000" dirty="0"/>
              <a:t>wastage</a:t>
            </a:r>
          </a:p>
        </p:txBody>
      </p:sp>
    </p:spTree>
    <p:extLst>
      <p:ext uri="{BB962C8B-B14F-4D97-AF65-F5344CB8AC3E}">
        <p14:creationId xmlns:p14="http://schemas.microsoft.com/office/powerpoint/2010/main" val="404638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F6C4CAD-8FCE-F957-B9CD-F5D2E56209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3932" y="3029661"/>
            <a:ext cx="3544136" cy="798678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6547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BA33F1-EFFF-13A0-9986-703A34B02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07365" y="6394926"/>
            <a:ext cx="360000" cy="180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618D03-50A5-4FC1-A1FF-1ED14B2283ED}" type="slidenum">
              <a:rPr kumimoji="0" lang="en-GB" sz="600" b="1" i="0" u="none" strike="noStrike" kern="1200" cap="none" spc="0" normalizeH="0" baseline="0" noProof="0" smtClean="0">
                <a:ln>
                  <a:noFill/>
                </a:ln>
                <a:solidFill>
                  <a:srgbClr val="14192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600" b="1" i="0" u="none" strike="noStrike" kern="1200" cap="none" spc="0" normalizeH="0" baseline="0" noProof="0" dirty="0">
              <a:ln>
                <a:noFill/>
              </a:ln>
              <a:solidFill>
                <a:srgbClr val="14192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A646B3D-EF22-1FDA-DFF1-AF98739C6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43" b="-26443"/>
          <a:stretch/>
        </p:blipFill>
        <p:spPr>
          <a:xfrm>
            <a:off x="4364967" y="-368537"/>
            <a:ext cx="6836228" cy="589121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AA9067-4A39-123D-5F7C-37A30ABB70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8855" y="6403975"/>
            <a:ext cx="4991100" cy="12065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71F417-48B5-AC4E-5135-39905E9EA2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8473" y="2787685"/>
            <a:ext cx="5490000" cy="13697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48ED6A-C7F6-A98B-0A28-CF26C63F44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65" y="3008388"/>
            <a:ext cx="3857602" cy="1340603"/>
          </a:xfrm>
        </p:spPr>
        <p:txBody>
          <a:bodyPr/>
          <a:lstStyle/>
          <a:p>
            <a:r>
              <a:rPr lang="en-GB" dirty="0"/>
              <a:t>Device information in</a:t>
            </a:r>
          </a:p>
          <a:p>
            <a:r>
              <a:rPr lang="en-GB" dirty="0"/>
              <a:t>bid requests and measurement</a:t>
            </a:r>
          </a:p>
          <a:p>
            <a:r>
              <a:rPr lang="en-GB" dirty="0"/>
              <a:t>beacons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4755F3-1FE8-FF5A-D48C-3C2F487E7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819" y="3778250"/>
            <a:ext cx="7824816" cy="22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5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9AB01F-52D6-0DA7-A95F-569AFC147F3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F339A-369D-838B-9D7F-FE7C298908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Why is this a problem?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A3BEF2-6981-798A-98F2-A801C66E4B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lang="en-GB" dirty="0"/>
              <a:t>Waste for advertisers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5FE288-19BA-651A-61E9-2DD59156D52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8474" y="3716219"/>
            <a:ext cx="3563939" cy="574711"/>
          </a:xfrm>
        </p:spPr>
        <p:txBody>
          <a:bodyPr/>
          <a:lstStyle/>
          <a:p>
            <a:r>
              <a:rPr lang="en-GB" dirty="0"/>
              <a:t>Ad spend on spoofed devices is a waste for advertisers because it is IVT.</a:t>
            </a:r>
          </a:p>
          <a:p>
            <a:endParaRPr lang="en-GB" dirty="0"/>
          </a:p>
        </p:txBody>
      </p:sp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AFD147A1-A370-1555-1A9B-43456687680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39370008"/>
              </p:ext>
            </p:extLst>
          </p:nvPr>
        </p:nvGraphicFramePr>
        <p:xfrm>
          <a:off x="5326744" y="2075544"/>
          <a:ext cx="6357892" cy="403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803026-98E4-5673-FC7A-F09FAC03A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2B745-26CF-DE46-65CC-897F496B4F4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FA1780F-98CA-BB24-EED6-81B665BC0668}"/>
              </a:ext>
            </a:extLst>
          </p:cNvPr>
          <p:cNvSpPr txBox="1">
            <a:spLocks/>
          </p:cNvSpPr>
          <p:nvPr/>
        </p:nvSpPr>
        <p:spPr>
          <a:xfrm>
            <a:off x="8173243" y="577306"/>
            <a:ext cx="2552814" cy="4643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 spend distribution example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CD67B9D-D73F-4E71-80BE-63B44E2F99AF}"/>
              </a:ext>
            </a:extLst>
          </p:cNvPr>
          <p:cNvSpPr txBox="1">
            <a:spLocks/>
          </p:cNvSpPr>
          <p:nvPr/>
        </p:nvSpPr>
        <p:spPr>
          <a:xfrm>
            <a:off x="507364" y="4237900"/>
            <a:ext cx="3572829" cy="27145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1" kern="1200" cap="none" spc="0" baseline="0" dirty="0">
                <a:solidFill>
                  <a:schemeClr val="tx1"/>
                </a:solidFill>
                <a:latin typeface="+mj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82563" algn="l"/>
              </a:tabLst>
              <a:defRPr lang="en-GB" sz="1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Zero-sum game for publishers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49331A0-337B-0AE5-4227-1C992D2D4168}"/>
              </a:ext>
            </a:extLst>
          </p:cNvPr>
          <p:cNvSpPr txBox="1">
            <a:spLocks/>
          </p:cNvSpPr>
          <p:nvPr/>
        </p:nvSpPr>
        <p:spPr>
          <a:xfrm>
            <a:off x="507364" y="4614454"/>
            <a:ext cx="3563939" cy="57471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b="0" kern="1200" cap="none" spc="0" baseline="0" dirty="0">
                <a:solidFill>
                  <a:schemeClr val="tx1"/>
                </a:solidFill>
                <a:latin typeface="+mn-lt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82563" algn="l"/>
              </a:tabLst>
              <a:defRPr sz="900" b="1" kern="1200" cap="all" spc="150" baseline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When ad spend takes place on spoofed supply, it leaves less ad spend to go around for legitimate publishers.</a:t>
            </a:r>
          </a:p>
          <a:p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66D0E-F2F9-671D-D299-8F0BBAC5540D}"/>
              </a:ext>
            </a:extLst>
          </p:cNvPr>
          <p:cNvGrpSpPr/>
          <p:nvPr/>
        </p:nvGrpSpPr>
        <p:grpSpPr>
          <a:xfrm>
            <a:off x="5335633" y="1072405"/>
            <a:ext cx="3391271" cy="1754326"/>
            <a:chOff x="5335633" y="1072405"/>
            <a:chExt cx="3391271" cy="1754326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BB1033F-CFDA-84AF-1486-08678123B56E}"/>
                </a:ext>
              </a:extLst>
            </p:cNvPr>
            <p:cNvSpPr/>
            <p:nvPr/>
          </p:nvSpPr>
          <p:spPr>
            <a:xfrm>
              <a:off x="5335633" y="1784301"/>
              <a:ext cx="3391271" cy="889722"/>
            </a:xfrm>
            <a:prstGeom prst="arc">
              <a:avLst>
                <a:gd name="adj1" fmla="val 18398552"/>
                <a:gd name="adj2" fmla="val 0"/>
              </a:avLst>
            </a:prstGeom>
            <a:ln w="635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A03FFF-CC52-8840-CC3D-C16E20DD7A05}"/>
                </a:ext>
              </a:extLst>
            </p:cNvPr>
            <p:cNvSpPr txBox="1"/>
            <p:nvPr/>
          </p:nvSpPr>
          <p:spPr>
            <a:xfrm>
              <a:off x="5840614" y="1072405"/>
              <a:ext cx="17004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Wasted ad spend</a:t>
              </a:r>
            </a:p>
            <a:p>
              <a:pPr algn="ctr"/>
              <a:r>
                <a:rPr lang="en-US" dirty="0"/>
                <a:t>+</a:t>
              </a:r>
            </a:p>
            <a:p>
              <a:pPr algn="ctr"/>
              <a:r>
                <a:rPr lang="en-US" dirty="0"/>
                <a:t>Unavailable to legitimate publishers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3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E5804-C1DB-A203-3B8D-A75B62C18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54506E-B1FA-A7D8-FB81-B9922B74B9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4AB4F-9EEA-776A-0E54-59E2486C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DA68757-BCF0-43E7-BF36-5ABFA72CC4D6}"/>
              </a:ext>
            </a:extLst>
          </p:cNvPr>
          <p:cNvSpPr txBox="1">
            <a:spLocks/>
          </p:cNvSpPr>
          <p:nvPr/>
        </p:nvSpPr>
        <p:spPr>
          <a:xfrm>
            <a:off x="498475" y="525785"/>
            <a:ext cx="11186160" cy="8066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ads.txt</a:t>
            </a:r>
            <a:r>
              <a:rPr lang="en-GB" dirty="0"/>
              <a:t> and app-</a:t>
            </a:r>
            <a:r>
              <a:rPr lang="en-GB" dirty="0" err="1"/>
              <a:t>ads.txt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791E12-8261-78B1-6D15-A98A80CD1829}"/>
              </a:ext>
            </a:extLst>
          </p:cNvPr>
          <p:cNvCxnSpPr>
            <a:cxnSpLocks/>
          </p:cNvCxnSpPr>
          <p:nvPr/>
        </p:nvCxnSpPr>
        <p:spPr>
          <a:xfrm>
            <a:off x="3340966" y="2087280"/>
            <a:ext cx="2012995" cy="87080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F79B6-42C3-D543-7F65-D2CF72E4B08D}"/>
              </a:ext>
            </a:extLst>
          </p:cNvPr>
          <p:cNvCxnSpPr>
            <a:cxnSpLocks/>
          </p:cNvCxnSpPr>
          <p:nvPr/>
        </p:nvCxnSpPr>
        <p:spPr>
          <a:xfrm flipV="1">
            <a:off x="3340966" y="4169325"/>
            <a:ext cx="2041657" cy="103231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14FC07-EFEC-BECD-1698-51FD8258A2F0}"/>
              </a:ext>
            </a:extLst>
          </p:cNvPr>
          <p:cNvGrpSpPr/>
          <p:nvPr/>
        </p:nvGrpSpPr>
        <p:grpSpPr>
          <a:xfrm>
            <a:off x="8813482" y="2822582"/>
            <a:ext cx="1413415" cy="1533088"/>
            <a:chOff x="8813482" y="3239675"/>
            <a:chExt cx="1413415" cy="153308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1D73258-690E-4949-81BD-EDBDC7243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13482" y="3239675"/>
              <a:ext cx="1413415" cy="141341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394C18-1DDA-CAC9-8584-6730E19BDC39}"/>
                </a:ext>
              </a:extLst>
            </p:cNvPr>
            <p:cNvSpPr txBox="1"/>
            <p:nvPr/>
          </p:nvSpPr>
          <p:spPr>
            <a:xfrm>
              <a:off x="9213855" y="4403431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DSP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7EDA61-18C7-55D2-0BD9-523B3CB14B27}"/>
              </a:ext>
            </a:extLst>
          </p:cNvPr>
          <p:cNvGrpSpPr/>
          <p:nvPr/>
        </p:nvGrpSpPr>
        <p:grpSpPr>
          <a:xfrm>
            <a:off x="5456275" y="2894264"/>
            <a:ext cx="1270560" cy="1455519"/>
            <a:chOff x="5456275" y="3311357"/>
            <a:chExt cx="1270560" cy="145551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F10D9DC-4071-8FBB-5F82-9A905474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275" y="3311357"/>
              <a:ext cx="1270560" cy="126616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C41DAF-D104-7EA8-05D3-5D772CED99E4}"/>
                </a:ext>
              </a:extLst>
            </p:cNvPr>
            <p:cNvSpPr txBox="1"/>
            <p:nvPr/>
          </p:nvSpPr>
          <p:spPr>
            <a:xfrm>
              <a:off x="5587250" y="4397544"/>
              <a:ext cx="1008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Reseller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ED0B0BE-FE53-850F-FC26-F290EC86E38E}"/>
              </a:ext>
            </a:extLst>
          </p:cNvPr>
          <p:cNvGrpSpPr/>
          <p:nvPr/>
        </p:nvGrpSpPr>
        <p:grpSpPr>
          <a:xfrm>
            <a:off x="1924190" y="1447656"/>
            <a:ext cx="1379584" cy="1403137"/>
            <a:chOff x="1170216" y="1447656"/>
            <a:chExt cx="1379584" cy="140313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1DC56EB-3EC4-589C-9765-EF0A3F7EC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216" y="1447656"/>
              <a:ext cx="1273759" cy="127375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CA01C1-DA9B-55BA-30DE-E4645BC381C7}"/>
                </a:ext>
              </a:extLst>
            </p:cNvPr>
            <p:cNvSpPr txBox="1"/>
            <p:nvPr/>
          </p:nvSpPr>
          <p:spPr>
            <a:xfrm>
              <a:off x="1180514" y="2481461"/>
              <a:ext cx="1369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Publisher 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069706-2241-B15C-DE36-B3FBD3F5821C}"/>
              </a:ext>
            </a:extLst>
          </p:cNvPr>
          <p:cNvGrpSpPr/>
          <p:nvPr/>
        </p:nvGrpSpPr>
        <p:grpSpPr>
          <a:xfrm>
            <a:off x="1924109" y="3028395"/>
            <a:ext cx="1362874" cy="1409546"/>
            <a:chOff x="1169674" y="3201275"/>
            <a:chExt cx="1362874" cy="140954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9812403-E2E4-ED75-680A-94DC1977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514" y="3201275"/>
              <a:ext cx="1273759" cy="127375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F42BDD-AACB-F251-2066-26DF09AEA7B8}"/>
                </a:ext>
              </a:extLst>
            </p:cNvPr>
            <p:cNvSpPr txBox="1"/>
            <p:nvPr/>
          </p:nvSpPr>
          <p:spPr>
            <a:xfrm>
              <a:off x="1169674" y="4241489"/>
              <a:ext cx="13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Publisher B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CC434E-D3CF-EE19-46A7-7AC4BE3CBC8C}"/>
              </a:ext>
            </a:extLst>
          </p:cNvPr>
          <p:cNvGrpSpPr/>
          <p:nvPr/>
        </p:nvGrpSpPr>
        <p:grpSpPr>
          <a:xfrm>
            <a:off x="1925252" y="4621856"/>
            <a:ext cx="1361270" cy="1396456"/>
            <a:chOff x="1171278" y="4621856"/>
            <a:chExt cx="1361270" cy="139645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E2325E-F9C2-F24D-2E36-F350B64A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951" y="4621856"/>
              <a:ext cx="1268024" cy="12680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21CC6C-A04B-8CAC-6D3C-F119A7D0CA71}"/>
                </a:ext>
              </a:extLst>
            </p:cNvPr>
            <p:cNvSpPr txBox="1"/>
            <p:nvPr/>
          </p:nvSpPr>
          <p:spPr>
            <a:xfrm>
              <a:off x="1171278" y="5648980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Publisher C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8531B4-6D85-1B00-4437-AAAA3F2546A3}"/>
              </a:ext>
            </a:extLst>
          </p:cNvPr>
          <p:cNvCxnSpPr>
            <a:cxnSpLocks/>
          </p:cNvCxnSpPr>
          <p:nvPr/>
        </p:nvCxnSpPr>
        <p:spPr>
          <a:xfrm>
            <a:off x="3340966" y="3567132"/>
            <a:ext cx="201299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FC710E-B98B-2F19-33B0-5F958DE30BA2}"/>
              </a:ext>
            </a:extLst>
          </p:cNvPr>
          <p:cNvGrpSpPr/>
          <p:nvPr/>
        </p:nvGrpSpPr>
        <p:grpSpPr>
          <a:xfrm>
            <a:off x="6800487" y="3212730"/>
            <a:ext cx="2016536" cy="788909"/>
            <a:chOff x="6800487" y="3350958"/>
            <a:chExt cx="2016536" cy="78890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B953974-BA58-F941-EB58-2FAD6B7CB521}"/>
                </a:ext>
              </a:extLst>
            </p:cNvPr>
            <p:cNvCxnSpPr>
              <a:cxnSpLocks/>
            </p:cNvCxnSpPr>
            <p:nvPr/>
          </p:nvCxnSpPr>
          <p:spPr>
            <a:xfrm>
              <a:off x="6800487" y="3350958"/>
              <a:ext cx="201299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3F084F5-9016-963E-E4B6-ABEC52509C7F}"/>
                </a:ext>
              </a:extLst>
            </p:cNvPr>
            <p:cNvCxnSpPr>
              <a:cxnSpLocks/>
            </p:cNvCxnSpPr>
            <p:nvPr/>
          </p:nvCxnSpPr>
          <p:spPr>
            <a:xfrm>
              <a:off x="6804028" y="3740686"/>
              <a:ext cx="201299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1C4DA33-9FF0-4BC3-2C88-C6B80A9ED249}"/>
                </a:ext>
              </a:extLst>
            </p:cNvPr>
            <p:cNvCxnSpPr>
              <a:cxnSpLocks/>
            </p:cNvCxnSpPr>
            <p:nvPr/>
          </p:nvCxnSpPr>
          <p:spPr>
            <a:xfrm>
              <a:off x="6804028" y="4139867"/>
              <a:ext cx="201299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B7ADA1-9145-23DC-6FA1-B70ACE7BC62F}"/>
              </a:ext>
            </a:extLst>
          </p:cNvPr>
          <p:cNvGrpSpPr/>
          <p:nvPr/>
        </p:nvGrpSpPr>
        <p:grpSpPr>
          <a:xfrm>
            <a:off x="5210543" y="3014121"/>
            <a:ext cx="5335989" cy="3420233"/>
            <a:chOff x="5210543" y="3014121"/>
            <a:chExt cx="5335989" cy="342023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860A95-2CA1-DF57-FC54-40BCD6A0CED1}"/>
                </a:ext>
              </a:extLst>
            </p:cNvPr>
            <p:cNvSpPr txBox="1"/>
            <p:nvPr/>
          </p:nvSpPr>
          <p:spPr>
            <a:xfrm>
              <a:off x="5210543" y="6065022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Spoofed traffic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5CA05C8-0943-45CA-621F-B24FD68CC6E8}"/>
                </a:ext>
              </a:extLst>
            </p:cNvPr>
            <p:cNvGrpSpPr/>
            <p:nvPr/>
          </p:nvGrpSpPr>
          <p:grpSpPr>
            <a:xfrm>
              <a:off x="5353961" y="3014121"/>
              <a:ext cx="5192571" cy="3235567"/>
              <a:chOff x="5353961" y="3014121"/>
              <a:chExt cx="5192571" cy="323556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BA784F5-4932-92B9-3F1F-F597D9B3C211}"/>
                  </a:ext>
                </a:extLst>
              </p:cNvPr>
              <p:cNvGrpSpPr/>
              <p:nvPr/>
            </p:nvGrpSpPr>
            <p:grpSpPr>
              <a:xfrm>
                <a:off x="5353961" y="4349783"/>
                <a:ext cx="1413415" cy="1899905"/>
                <a:chOff x="5353961" y="4349783"/>
                <a:chExt cx="1413415" cy="1899905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EA2A92C-1FEB-7676-F296-1B9374209D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3961" y="4836273"/>
                  <a:ext cx="1413415" cy="1413415"/>
                </a:xfrm>
                <a:prstGeom prst="rect">
                  <a:avLst/>
                </a:prstGeom>
              </p:spPr>
            </p:pic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64D5FF02-9491-7EE5-C261-4193021159E0}"/>
                    </a:ext>
                  </a:extLst>
                </p:cNvPr>
                <p:cNvCxnSpPr>
                  <a:cxnSpLocks/>
                  <a:endCxn id="33" idx="2"/>
                </p:cNvCxnSpPr>
                <p:nvPr/>
              </p:nvCxnSpPr>
              <p:spPr>
                <a:xfrm flipV="1">
                  <a:off x="6091554" y="4349783"/>
                  <a:ext cx="1" cy="574340"/>
                </a:xfrm>
                <a:prstGeom prst="straightConnector1">
                  <a:avLst/>
                </a:prstGeom>
                <a:ln w="63500">
                  <a:solidFill>
                    <a:schemeClr val="accent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B2DE188-232A-7B4A-37DE-D06D703F2FD0}"/>
                  </a:ext>
                </a:extLst>
              </p:cNvPr>
              <p:cNvGrpSpPr/>
              <p:nvPr/>
            </p:nvGrpSpPr>
            <p:grpSpPr>
              <a:xfrm>
                <a:off x="6800487" y="3014121"/>
                <a:ext cx="2016536" cy="1208066"/>
                <a:chOff x="6800487" y="3014121"/>
                <a:chExt cx="2016536" cy="1208066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3EE7C2C4-787E-42F9-F32C-F228654E2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00487" y="4211554"/>
                  <a:ext cx="2013062" cy="10633"/>
                </a:xfrm>
                <a:prstGeom prst="straightConnector1">
                  <a:avLst/>
                </a:prstGeom>
                <a:ln w="63500">
                  <a:solidFill>
                    <a:schemeClr val="accent4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D8343DD2-ED05-244E-0DF1-A4E14BF16607}"/>
                    </a:ext>
                  </a:extLst>
                </p:cNvPr>
                <p:cNvGrpSpPr/>
                <p:nvPr/>
              </p:nvGrpSpPr>
              <p:grpSpPr>
                <a:xfrm>
                  <a:off x="6800487" y="3014121"/>
                  <a:ext cx="2016536" cy="786946"/>
                  <a:chOff x="6800487" y="3152349"/>
                  <a:chExt cx="2016536" cy="786946"/>
                </a:xfrm>
              </p:grpSpPr>
              <p:cxnSp>
                <p:nvCxnSpPr>
                  <p:cNvPr id="10" name="Straight Arrow Connector 9">
                    <a:extLst>
                      <a:ext uri="{FF2B5EF4-FFF2-40B4-BE49-F238E27FC236}">
                        <a16:creationId xmlns:a16="http://schemas.microsoft.com/office/drawing/2014/main" id="{C804DAF7-B2E9-63D5-5F2E-BE0E9CDD95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00487" y="3152349"/>
                    <a:ext cx="2012995" cy="0"/>
                  </a:xfrm>
                  <a:prstGeom prst="straightConnector1">
                    <a:avLst/>
                  </a:prstGeom>
                  <a:ln w="635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D8E48A15-A8C8-DF3A-8877-EDF483A2C6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00487" y="3551530"/>
                    <a:ext cx="2012995" cy="0"/>
                  </a:xfrm>
                  <a:prstGeom prst="straightConnector1">
                    <a:avLst/>
                  </a:prstGeom>
                  <a:ln w="635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D68DFCCE-86EF-0ACA-7257-D72CF34E6A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04028" y="3939295"/>
                    <a:ext cx="2012995" cy="0"/>
                  </a:xfrm>
                  <a:prstGeom prst="straightConnector1">
                    <a:avLst/>
                  </a:prstGeom>
                  <a:ln w="635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C1DB99-9F74-225E-4798-945F411F0AB1}"/>
                  </a:ext>
                </a:extLst>
              </p:cNvPr>
              <p:cNvGrpSpPr/>
              <p:nvPr/>
            </p:nvGrpSpPr>
            <p:grpSpPr>
              <a:xfrm>
                <a:off x="7957953" y="3830728"/>
                <a:ext cx="2588579" cy="1946660"/>
                <a:chOff x="7957953" y="3830728"/>
                <a:chExt cx="2588579" cy="1946660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C6C537A-BAE8-9535-CE2B-76567B7C8249}"/>
                    </a:ext>
                  </a:extLst>
                </p:cNvPr>
                <p:cNvSpPr txBox="1"/>
                <p:nvPr/>
              </p:nvSpPr>
              <p:spPr>
                <a:xfrm>
                  <a:off x="8493846" y="4577059"/>
                  <a:ext cx="205268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Reseller can spoof this traffic as coming from either publisher</a:t>
                  </a:r>
                </a:p>
              </p:txBody>
            </p:sp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BA9F691E-416E-5E0D-B068-60A2E60103FD}"/>
                    </a:ext>
                  </a:extLst>
                </p:cNvPr>
                <p:cNvSpPr/>
                <p:nvPr/>
              </p:nvSpPr>
              <p:spPr>
                <a:xfrm flipH="1" flipV="1">
                  <a:off x="7957953" y="3830728"/>
                  <a:ext cx="1093940" cy="1103213"/>
                </a:xfrm>
                <a:prstGeom prst="arc">
                  <a:avLst/>
                </a:prstGeom>
                <a:ln w="635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4159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806A-330D-01AF-EA76-7C31146DB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A7C174-0369-1FBC-3225-05BE7CCA6E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A4BFD-0214-FF88-4E04-2FD6A2B0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C134E7F2-0936-C94A-8FDF-CE424E1CF12C}"/>
              </a:ext>
            </a:extLst>
          </p:cNvPr>
          <p:cNvSpPr txBox="1">
            <a:spLocks/>
          </p:cNvSpPr>
          <p:nvPr/>
        </p:nvSpPr>
        <p:spPr>
          <a:xfrm>
            <a:off x="498475" y="525785"/>
            <a:ext cx="11186160" cy="8066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Requirements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1E2300-4242-32E4-1223-C72E364A5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3310" y="1561927"/>
            <a:ext cx="1835053" cy="1851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A5A46-5B87-4ACE-9BF4-DEE04B85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54" y="1561928"/>
            <a:ext cx="1858317" cy="1851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0A9B0B-FCBF-CEA1-3141-DEEF58475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55" y="1561927"/>
            <a:ext cx="1851887" cy="1851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6BF321-2B39-540B-E92A-3C376A8F9C6D}"/>
              </a:ext>
            </a:extLst>
          </p:cNvPr>
          <p:cNvSpPr txBox="1"/>
          <p:nvPr/>
        </p:nvSpPr>
        <p:spPr>
          <a:xfrm>
            <a:off x="1513124" y="3220457"/>
            <a:ext cx="20954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Should be a </a:t>
            </a:r>
          </a:p>
          <a:p>
            <a:pPr algn="ctr"/>
            <a:r>
              <a:rPr lang="en-US" sz="2000" b="1" dirty="0"/>
              <a:t>mechanism; </a:t>
            </a:r>
          </a:p>
          <a:p>
            <a:pPr algn="ctr"/>
            <a:r>
              <a:rPr lang="en-US" sz="2000" b="1" dirty="0"/>
              <a:t>not reliant on </a:t>
            </a:r>
          </a:p>
          <a:p>
            <a:pPr algn="ctr"/>
            <a:r>
              <a:rPr lang="en-US" sz="2000" b="1" dirty="0"/>
              <a:t>good intentions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CA920-0C3F-6828-FB10-B139CA59123D}"/>
              </a:ext>
            </a:extLst>
          </p:cNvPr>
          <p:cNvSpPr txBox="1"/>
          <p:nvPr/>
        </p:nvSpPr>
        <p:spPr>
          <a:xfrm>
            <a:off x="4879157" y="3220456"/>
            <a:ext cx="2401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Should be broadly</a:t>
            </a:r>
          </a:p>
          <a:p>
            <a:pPr algn="ctr"/>
            <a:r>
              <a:rPr lang="en-US" sz="2000" b="1" dirty="0"/>
              <a:t>available to </a:t>
            </a:r>
          </a:p>
          <a:p>
            <a:pPr algn="ctr"/>
            <a:r>
              <a:rPr lang="en-US" sz="2000" b="1" dirty="0"/>
              <a:t>ad buyers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2E1A3D-1110-BF46-B939-FB6B224788B4}"/>
              </a:ext>
            </a:extLst>
          </p:cNvPr>
          <p:cNvSpPr txBox="1"/>
          <p:nvPr/>
        </p:nvSpPr>
        <p:spPr>
          <a:xfrm>
            <a:off x="8171857" y="3213759"/>
            <a:ext cx="2871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Should be considerate</a:t>
            </a:r>
          </a:p>
          <a:p>
            <a:pPr algn="ctr"/>
            <a:r>
              <a:rPr lang="en-US" sz="2000" b="1" dirty="0"/>
              <a:t>of privacy and</a:t>
            </a:r>
          </a:p>
          <a:p>
            <a:pPr algn="ctr"/>
            <a:r>
              <a:rPr lang="en-US" sz="2000" b="1" dirty="0"/>
              <a:t>resource utilization</a:t>
            </a:r>
            <a:endParaRPr lang="en-US" sz="2000" dirty="0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A1BEF37A-CD00-83D4-AF91-41BBC5FCD94B}"/>
              </a:ext>
            </a:extLst>
          </p:cNvPr>
          <p:cNvSpPr txBox="1">
            <a:spLocks/>
          </p:cNvSpPr>
          <p:nvPr/>
        </p:nvSpPr>
        <p:spPr>
          <a:xfrm>
            <a:off x="2776605" y="5036119"/>
            <a:ext cx="6629899" cy="8066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Device attestation: a potential solution</a:t>
            </a:r>
          </a:p>
        </p:txBody>
      </p:sp>
    </p:spTree>
    <p:extLst>
      <p:ext uri="{BB962C8B-B14F-4D97-AF65-F5344CB8AC3E}">
        <p14:creationId xmlns:p14="http://schemas.microsoft.com/office/powerpoint/2010/main" val="1260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20BA1-C64D-F251-8020-DDFE8524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ACBCD6-267C-B749-DF81-AD1A0E1F09C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4A238-C375-6591-F7A4-3C9FDA5A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14C9D4-E459-F0F0-6255-3C652D1CC36C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Privacy Pass for device attestation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391B7E5-39B3-4C29-736E-298AD289B6A3}"/>
              </a:ext>
            </a:extLst>
          </p:cNvPr>
          <p:cNvSpPr txBox="1">
            <a:spLocks/>
          </p:cNvSpPr>
          <p:nvPr/>
        </p:nvSpPr>
        <p:spPr>
          <a:xfrm>
            <a:off x="616197" y="4035111"/>
            <a:ext cx="2412790" cy="1224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HTTP-based standard</a:t>
            </a:r>
            <a:endParaRPr lang="en-GB" sz="2400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0ABC563-3469-0DF4-55E2-199DE090C8CC}"/>
              </a:ext>
            </a:extLst>
          </p:cNvPr>
          <p:cNvSpPr txBox="1">
            <a:spLocks/>
          </p:cNvSpPr>
          <p:nvPr/>
        </p:nvSpPr>
        <p:spPr>
          <a:xfrm>
            <a:off x="3327068" y="4034487"/>
            <a:ext cx="2412790" cy="1224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No persistent identifiers</a:t>
            </a:r>
            <a:endParaRPr lang="en-GB" sz="2400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B92C5E04-33C8-20CD-596F-83354B18DC36}"/>
              </a:ext>
            </a:extLst>
          </p:cNvPr>
          <p:cNvSpPr txBox="1">
            <a:spLocks/>
          </p:cNvSpPr>
          <p:nvPr/>
        </p:nvSpPr>
        <p:spPr>
          <a:xfrm>
            <a:off x="6177574" y="4034487"/>
            <a:ext cx="2412790" cy="1224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Trusted party vouches</a:t>
            </a:r>
            <a:endParaRPr lang="en-GB" sz="2400" dirty="0"/>
          </a:p>
        </p:txBody>
      </p:sp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A15FDBB9-BEC8-4D35-620A-A1B4C43DE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38" b="4038"/>
          <a:stretch>
            <a:fillRect/>
          </a:stretch>
        </p:blipFill>
        <p:spPr>
          <a:xfrm>
            <a:off x="6614569" y="2742580"/>
            <a:ext cx="1493215" cy="1372840"/>
          </a:xfrm>
          <a:prstGeom prst="rect">
            <a:avLst/>
          </a:prstGeom>
        </p:spPr>
      </p:pic>
      <p:pic>
        <p:nvPicPr>
          <p:cNvPr id="10" name="Picture 2" descr="IETF Logo - JPG">
            <a:extLst>
              <a:ext uri="{FF2B5EF4-FFF2-40B4-BE49-F238E27FC236}">
                <a16:creationId xmlns:a16="http://schemas.microsoft.com/office/drawing/2014/main" id="{18551BC2-2BF9-6328-DACB-60C67D022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8" b="98667" l="1084" r="96984">
                        <a14:foregroundMark x1="3817" y1="84089" x2="3817" y2="84089"/>
                        <a14:foregroundMark x1="29265" y1="87822" x2="29265" y2="87822"/>
                        <a14:foregroundMark x1="29029" y1="98667" x2="29029" y2="98667"/>
                        <a14:foregroundMark x1="59991" y1="80800" x2="59991" y2="80800"/>
                        <a14:foregroundMark x1="60839" y1="88711" x2="60839" y2="88711"/>
                        <a14:foregroundMark x1="88266" y1="87822" x2="88266" y2="92889"/>
                        <a14:foregroundMark x1="92036" y1="81600" x2="92036" y2="81600"/>
                        <a14:foregroundMark x1="96984" y1="80000" x2="96984" y2="80000"/>
                        <a14:foregroundMark x1="29830" y1="19822" x2="29830" y2="19822"/>
                        <a14:foregroundMark x1="31951" y1="6578" x2="31951" y2="6578"/>
                        <a14:foregroundMark x1="1084" y1="28622" x2="1084" y2="28622"/>
                        <a14:foregroundMark x1="47455" y1="6133" x2="47455" y2="6133"/>
                        <a14:foregroundMark x1="31715" y1="4178" x2="31715" y2="4178"/>
                        <a14:foregroundMark x1="48115" y1="2578" x2="48115" y2="2578"/>
                        <a14:foregroundMark x1="63808" y1="1778" x2="63808" y2="1778"/>
                        <a14:foregroundMark x1="47691" y1="1778" x2="47691" y2="1778"/>
                        <a14:foregroundMark x1="94675" y1="28267" x2="94675" y2="28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6708" b="-36708"/>
          <a:stretch/>
        </p:blipFill>
        <p:spPr bwMode="auto">
          <a:xfrm>
            <a:off x="1075985" y="2742580"/>
            <a:ext cx="1493215" cy="13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F7E065DD-6DF2-9DE0-D43E-95D397297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599" b="4599"/>
          <a:stretch>
            <a:fillRect/>
          </a:stretch>
        </p:blipFill>
        <p:spPr>
          <a:xfrm>
            <a:off x="3831856" y="2742580"/>
            <a:ext cx="1493215" cy="1372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20A3B3-50F8-974F-4774-9C541926E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64" y="2629520"/>
            <a:ext cx="1491059" cy="1485900"/>
          </a:xfrm>
          <a:prstGeom prst="rect">
            <a:avLst/>
          </a:prstGeom>
        </p:spPr>
      </p:pic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356F2639-9BE1-1D72-F5DF-1BD5874346FB}"/>
              </a:ext>
            </a:extLst>
          </p:cNvPr>
          <p:cNvSpPr txBox="1">
            <a:spLocks/>
          </p:cNvSpPr>
          <p:nvPr/>
        </p:nvSpPr>
        <p:spPr>
          <a:xfrm>
            <a:off x="9027359" y="4034487"/>
            <a:ext cx="2412790" cy="1224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Strong security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387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0F25-AF68-4F90-A27B-85BBF4BD7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037580C-2F43-0A4A-D65C-75E284499776}"/>
              </a:ext>
            </a:extLst>
          </p:cNvPr>
          <p:cNvSpPr/>
          <p:nvPr/>
        </p:nvSpPr>
        <p:spPr>
          <a:xfrm>
            <a:off x="3814762" y="1025525"/>
            <a:ext cx="7666038" cy="5211762"/>
          </a:xfrm>
          <a:prstGeom prst="rect">
            <a:avLst/>
          </a:prstGeom>
          <a:solidFill>
            <a:schemeClr val="accent1">
              <a:alpha val="2044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 services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3C5B91-CE1C-6B97-C135-835EB7728D05}"/>
              </a:ext>
            </a:extLst>
          </p:cNvPr>
          <p:cNvSpPr/>
          <p:nvPr/>
        </p:nvSpPr>
        <p:spPr>
          <a:xfrm>
            <a:off x="953658" y="1025525"/>
            <a:ext cx="1524816" cy="5211762"/>
          </a:xfrm>
          <a:prstGeom prst="rect">
            <a:avLst/>
          </a:prstGeom>
          <a:solidFill>
            <a:schemeClr val="accent5">
              <a:alpha val="2044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CB6288-C0EA-1872-C2BE-F7226D54A87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6F414-16B6-BB8D-C3F7-CCBE76B3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440F1869-F537-26D1-E69B-FE93844DB2C2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Verification at measurement time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D96F73-E075-EC60-A1A2-0FCA086F1E92}"/>
              </a:ext>
            </a:extLst>
          </p:cNvPr>
          <p:cNvGrpSpPr/>
          <p:nvPr/>
        </p:nvGrpSpPr>
        <p:grpSpPr>
          <a:xfrm>
            <a:off x="2002615" y="1049336"/>
            <a:ext cx="5304952" cy="1922078"/>
            <a:chOff x="2002615" y="1049336"/>
            <a:chExt cx="5304952" cy="1922078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CEEC1263-6E31-5412-6464-23A06F736C00}"/>
                </a:ext>
              </a:extLst>
            </p:cNvPr>
            <p:cNvSpPr/>
            <p:nvPr/>
          </p:nvSpPr>
          <p:spPr>
            <a:xfrm rot="10800000">
              <a:off x="2002615" y="1049336"/>
              <a:ext cx="5304952" cy="1585913"/>
            </a:xfrm>
            <a:prstGeom prst="arc">
              <a:avLst>
                <a:gd name="adj1" fmla="val 10985458"/>
                <a:gd name="adj2" fmla="val 21449972"/>
              </a:avLst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1363F3-C2E4-77AC-EAA9-72966FEB1270}"/>
                </a:ext>
              </a:extLst>
            </p:cNvPr>
            <p:cNvSpPr txBox="1"/>
            <p:nvPr/>
          </p:nvSpPr>
          <p:spPr>
            <a:xfrm>
              <a:off x="3101894" y="2602082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Trust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1E9DA03-101D-062B-9559-2657A4D6AF9F}"/>
              </a:ext>
            </a:extLst>
          </p:cNvPr>
          <p:cNvGrpSpPr/>
          <p:nvPr/>
        </p:nvGrpSpPr>
        <p:grpSpPr>
          <a:xfrm>
            <a:off x="7743904" y="1250713"/>
            <a:ext cx="2543188" cy="1734599"/>
            <a:chOff x="8094851" y="1139307"/>
            <a:chExt cx="2122589" cy="1875768"/>
          </a:xfrm>
        </p:grpSpPr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998E838B-E2FB-BC69-A525-E7F1FAE78C8E}"/>
                </a:ext>
              </a:extLst>
            </p:cNvPr>
            <p:cNvSpPr/>
            <p:nvPr/>
          </p:nvSpPr>
          <p:spPr>
            <a:xfrm rot="10800000" flipH="1">
              <a:off x="8094851" y="1139307"/>
              <a:ext cx="2122589" cy="1401248"/>
            </a:xfrm>
            <a:prstGeom prst="arc">
              <a:avLst>
                <a:gd name="adj1" fmla="val 10985458"/>
                <a:gd name="adj2" fmla="val 21449972"/>
              </a:avLst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939FE5-777F-FCB5-F338-4DEABD41203F}"/>
                </a:ext>
              </a:extLst>
            </p:cNvPr>
            <p:cNvSpPr txBox="1"/>
            <p:nvPr/>
          </p:nvSpPr>
          <p:spPr>
            <a:xfrm>
              <a:off x="8744012" y="2615685"/>
              <a:ext cx="604996" cy="399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Trust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E5B7655-C20E-EA2A-9C51-2782CDA6268F}"/>
              </a:ext>
            </a:extLst>
          </p:cNvPr>
          <p:cNvGrpSpPr/>
          <p:nvPr/>
        </p:nvGrpSpPr>
        <p:grpSpPr>
          <a:xfrm>
            <a:off x="4818615" y="1025525"/>
            <a:ext cx="5304952" cy="1931710"/>
            <a:chOff x="4818615" y="1025525"/>
            <a:chExt cx="5304952" cy="1931710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5C65B728-71C2-AC73-0D4D-0C1ABCAE917D}"/>
                </a:ext>
              </a:extLst>
            </p:cNvPr>
            <p:cNvSpPr/>
            <p:nvPr/>
          </p:nvSpPr>
          <p:spPr>
            <a:xfrm rot="10800000">
              <a:off x="4818615" y="1025525"/>
              <a:ext cx="5304952" cy="1585913"/>
            </a:xfrm>
            <a:prstGeom prst="arc">
              <a:avLst>
                <a:gd name="adj1" fmla="val 10985458"/>
                <a:gd name="adj2" fmla="val 21449972"/>
              </a:avLst>
            </a:prstGeom>
            <a:ln w="63500">
              <a:solidFill>
                <a:schemeClr val="tx1"/>
              </a:solidFill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95990A-91BF-8F31-B284-AB339902BB50}"/>
                </a:ext>
              </a:extLst>
            </p:cNvPr>
            <p:cNvSpPr txBox="1"/>
            <p:nvPr/>
          </p:nvSpPr>
          <p:spPr>
            <a:xfrm>
              <a:off x="6461737" y="2587903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Trust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5A4A8-E02E-EC9B-27FB-B923DB1DD388}"/>
              </a:ext>
            </a:extLst>
          </p:cNvPr>
          <p:cNvGrpSpPr/>
          <p:nvPr/>
        </p:nvGrpSpPr>
        <p:grpSpPr>
          <a:xfrm>
            <a:off x="1151706" y="1244255"/>
            <a:ext cx="1128713" cy="4937598"/>
            <a:chOff x="867365" y="1025525"/>
            <a:chExt cx="1128713" cy="49375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971073-CE8A-22CB-BF6B-7DE17EE9AF16}"/>
                </a:ext>
              </a:extLst>
            </p:cNvPr>
            <p:cNvSpPr/>
            <p:nvPr/>
          </p:nvSpPr>
          <p:spPr>
            <a:xfrm>
              <a:off x="867365" y="1025525"/>
              <a:ext cx="1128713" cy="6852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r>
                <a:rPr lang="en-US" sz="1200" dirty="0"/>
                <a:t>(App)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3054127-19EC-1A79-00E8-DAC167889F1D}"/>
                </a:ext>
              </a:extLst>
            </p:cNvPr>
            <p:cNvCxnSpPr>
              <a:cxnSpLocks/>
            </p:cNvCxnSpPr>
            <p:nvPr/>
          </p:nvCxnSpPr>
          <p:spPr>
            <a:xfrm>
              <a:off x="1410865" y="1710771"/>
              <a:ext cx="20856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F356DD-50A5-9350-3F1B-D50F193BF984}"/>
              </a:ext>
            </a:extLst>
          </p:cNvPr>
          <p:cNvGrpSpPr/>
          <p:nvPr/>
        </p:nvGrpSpPr>
        <p:grpSpPr>
          <a:xfrm>
            <a:off x="3992143" y="1244254"/>
            <a:ext cx="1287281" cy="4937599"/>
            <a:chOff x="3707802" y="1025524"/>
            <a:chExt cx="1287281" cy="49375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DE3CDF-6E8A-EC5D-0367-20D7717C911C}"/>
                </a:ext>
              </a:extLst>
            </p:cNvPr>
            <p:cNvSpPr/>
            <p:nvPr/>
          </p:nvSpPr>
          <p:spPr>
            <a:xfrm>
              <a:off x="3707802" y="1025524"/>
              <a:ext cx="1287281" cy="68525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Verifier</a:t>
              </a:r>
            </a:p>
            <a:p>
              <a:pPr algn="ctr"/>
              <a:r>
                <a:rPr lang="en-US" sz="1200" dirty="0"/>
                <a:t>(Measurement provider)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CF3E5E0-86D8-531D-B5EA-14DAD34981E0}"/>
                </a:ext>
              </a:extLst>
            </p:cNvPr>
            <p:cNvCxnSpPr>
              <a:cxnSpLocks/>
            </p:cNvCxnSpPr>
            <p:nvPr/>
          </p:nvCxnSpPr>
          <p:spPr>
            <a:xfrm>
              <a:off x="4341608" y="1710771"/>
              <a:ext cx="0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2F9480-53DB-61CA-9D5E-152CFE9C0546}"/>
              </a:ext>
            </a:extLst>
          </p:cNvPr>
          <p:cNvGrpSpPr/>
          <p:nvPr/>
        </p:nvGrpSpPr>
        <p:grpSpPr>
          <a:xfrm>
            <a:off x="6855730" y="1241205"/>
            <a:ext cx="1375542" cy="4940648"/>
            <a:chOff x="6571389" y="1022475"/>
            <a:chExt cx="1375542" cy="49406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723478-33CC-6020-E93E-4168DDCFFED0}"/>
                </a:ext>
              </a:extLst>
            </p:cNvPr>
            <p:cNvSpPr/>
            <p:nvPr/>
          </p:nvSpPr>
          <p:spPr>
            <a:xfrm>
              <a:off x="6571389" y="1022475"/>
              <a:ext cx="1375542" cy="6883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Attester</a:t>
              </a:r>
            </a:p>
            <a:p>
              <a:pPr algn="ctr"/>
              <a:r>
                <a:rPr lang="en-US" sz="1200" dirty="0"/>
                <a:t>(Device manufacturer)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90C1CC-7387-D360-BC75-C8347AD3B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495" y="1710771"/>
              <a:ext cx="7144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30FD25-502A-3A83-637D-3661B3FA3AD5}"/>
              </a:ext>
            </a:extLst>
          </p:cNvPr>
          <p:cNvGrpSpPr/>
          <p:nvPr/>
        </p:nvGrpSpPr>
        <p:grpSpPr>
          <a:xfrm>
            <a:off x="9615350" y="1244252"/>
            <a:ext cx="1672525" cy="4937601"/>
            <a:chOff x="9331009" y="1025522"/>
            <a:chExt cx="1672525" cy="49376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1C1733-EBD7-050C-4868-5C038786AE1D}"/>
                </a:ext>
              </a:extLst>
            </p:cNvPr>
            <p:cNvSpPr/>
            <p:nvPr/>
          </p:nvSpPr>
          <p:spPr>
            <a:xfrm>
              <a:off x="9331009" y="1025522"/>
              <a:ext cx="1672525" cy="6852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Issuer</a:t>
              </a:r>
            </a:p>
            <a:p>
              <a:pPr algn="ctr"/>
              <a:r>
                <a:rPr lang="en-US" sz="1200" dirty="0"/>
                <a:t>(AWS WAF / Cloudflare / others)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4BDE94-AB8B-6E98-5C9F-7BE8A039E6E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1382" y="1710771"/>
              <a:ext cx="0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69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1931-E563-689D-D02C-607DB6E63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8B6F77D-B5A4-694F-CEC8-A0D75F79948F}"/>
              </a:ext>
            </a:extLst>
          </p:cNvPr>
          <p:cNvSpPr/>
          <p:nvPr/>
        </p:nvSpPr>
        <p:spPr>
          <a:xfrm>
            <a:off x="3814762" y="1025525"/>
            <a:ext cx="7655749" cy="5211762"/>
          </a:xfrm>
          <a:prstGeom prst="rect">
            <a:avLst/>
          </a:prstGeom>
          <a:solidFill>
            <a:schemeClr val="accent1">
              <a:alpha val="2044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00" rtlCol="0" anchor="b" anchorCtr="0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 services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F04853-749E-2473-1D09-246F31E6100C}"/>
              </a:ext>
            </a:extLst>
          </p:cNvPr>
          <p:cNvSpPr/>
          <p:nvPr/>
        </p:nvSpPr>
        <p:spPr>
          <a:xfrm>
            <a:off x="953658" y="1025525"/>
            <a:ext cx="1524816" cy="5211762"/>
          </a:xfrm>
          <a:prstGeom prst="rect">
            <a:avLst/>
          </a:prstGeom>
          <a:solidFill>
            <a:schemeClr val="accent5">
              <a:alpha val="2044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822960" rtlCol="0" anchor="b" anchorCtr="0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08A79B-C04D-4294-17EB-A1CF45CCFE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20086-157E-9574-2ABB-7924DB2C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8</a:t>
            </a:fld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03E116-AEC7-F055-CA32-ACD61C8E1664}"/>
              </a:ext>
            </a:extLst>
          </p:cNvPr>
          <p:cNvGrpSpPr/>
          <p:nvPr/>
        </p:nvGrpSpPr>
        <p:grpSpPr>
          <a:xfrm>
            <a:off x="1151706" y="1244255"/>
            <a:ext cx="1128713" cy="4937598"/>
            <a:chOff x="867365" y="1025525"/>
            <a:chExt cx="1128713" cy="493759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99F8B84-747B-08D4-17CA-9EAA74E649BF}"/>
                </a:ext>
              </a:extLst>
            </p:cNvPr>
            <p:cNvSpPr/>
            <p:nvPr/>
          </p:nvSpPr>
          <p:spPr>
            <a:xfrm>
              <a:off x="867365" y="1025525"/>
              <a:ext cx="1128713" cy="6852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r>
                <a:rPr lang="en-US" sz="1200" dirty="0"/>
                <a:t>(App)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EFDF9E9-BC43-24EB-3C73-9C8134A39531}"/>
                </a:ext>
              </a:extLst>
            </p:cNvPr>
            <p:cNvCxnSpPr>
              <a:cxnSpLocks/>
            </p:cNvCxnSpPr>
            <p:nvPr/>
          </p:nvCxnSpPr>
          <p:spPr>
            <a:xfrm>
              <a:off x="1410865" y="1710771"/>
              <a:ext cx="20856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CC4042-ADEF-26C9-3D30-CCD143148ACD}"/>
              </a:ext>
            </a:extLst>
          </p:cNvPr>
          <p:cNvGrpSpPr/>
          <p:nvPr/>
        </p:nvGrpSpPr>
        <p:grpSpPr>
          <a:xfrm>
            <a:off x="3992143" y="1244254"/>
            <a:ext cx="1287281" cy="4937599"/>
            <a:chOff x="3707802" y="1025524"/>
            <a:chExt cx="1287281" cy="493759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25A537-6EC3-B07B-E600-2184CFCE79B4}"/>
                </a:ext>
              </a:extLst>
            </p:cNvPr>
            <p:cNvSpPr/>
            <p:nvPr/>
          </p:nvSpPr>
          <p:spPr>
            <a:xfrm>
              <a:off x="3707802" y="1025524"/>
              <a:ext cx="1287281" cy="68525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Verifier</a:t>
              </a:r>
            </a:p>
            <a:p>
              <a:pPr algn="ctr"/>
              <a:r>
                <a:rPr lang="en-US" sz="1200" dirty="0"/>
                <a:t>(Measurement provider)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E7430C8-F90E-27CB-CC6C-CBAF750EB4E5}"/>
                </a:ext>
              </a:extLst>
            </p:cNvPr>
            <p:cNvCxnSpPr>
              <a:cxnSpLocks/>
            </p:cNvCxnSpPr>
            <p:nvPr/>
          </p:nvCxnSpPr>
          <p:spPr>
            <a:xfrm>
              <a:off x="4341608" y="1710771"/>
              <a:ext cx="0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8295AE-877A-E6E3-DBD9-DB78659BD3F7}"/>
              </a:ext>
            </a:extLst>
          </p:cNvPr>
          <p:cNvGrpSpPr/>
          <p:nvPr/>
        </p:nvGrpSpPr>
        <p:grpSpPr>
          <a:xfrm>
            <a:off x="6855730" y="1241205"/>
            <a:ext cx="1375542" cy="4940648"/>
            <a:chOff x="6571389" y="1022475"/>
            <a:chExt cx="1375542" cy="494064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A54BABE-05B3-8BBF-8DE7-F0441AFFBD39}"/>
                </a:ext>
              </a:extLst>
            </p:cNvPr>
            <p:cNvSpPr/>
            <p:nvPr/>
          </p:nvSpPr>
          <p:spPr>
            <a:xfrm>
              <a:off x="6571389" y="1022475"/>
              <a:ext cx="1375542" cy="6883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Attester</a:t>
              </a:r>
            </a:p>
            <a:p>
              <a:pPr algn="ctr"/>
              <a:r>
                <a:rPr lang="en-US" sz="1200" dirty="0"/>
                <a:t>(Device manufacturer)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0421FCE-CD48-49D6-21EC-F5973BF87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495" y="1710771"/>
              <a:ext cx="7144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BE1E9F-D5BF-D1BB-0E17-344E12EFBE05}"/>
              </a:ext>
            </a:extLst>
          </p:cNvPr>
          <p:cNvGrpSpPr/>
          <p:nvPr/>
        </p:nvGrpSpPr>
        <p:grpSpPr>
          <a:xfrm>
            <a:off x="9615350" y="1244252"/>
            <a:ext cx="1672525" cy="4937601"/>
            <a:chOff x="9331009" y="1025522"/>
            <a:chExt cx="1672525" cy="493760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446DD5C-0966-DFD7-263B-9F2A11C7318B}"/>
                </a:ext>
              </a:extLst>
            </p:cNvPr>
            <p:cNvSpPr/>
            <p:nvPr/>
          </p:nvSpPr>
          <p:spPr>
            <a:xfrm>
              <a:off x="9331009" y="1025522"/>
              <a:ext cx="1672525" cy="68524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Issuer</a:t>
              </a:r>
            </a:p>
            <a:p>
              <a:pPr algn="ctr"/>
              <a:r>
                <a:rPr lang="en-US" sz="1200" dirty="0"/>
                <a:t>(AWS WAF / Cloudflare / others)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D9D369-9499-C85D-3E17-4073EB457952}"/>
                </a:ext>
              </a:extLst>
            </p:cNvPr>
            <p:cNvCxnSpPr>
              <a:cxnSpLocks/>
            </p:cNvCxnSpPr>
            <p:nvPr/>
          </p:nvCxnSpPr>
          <p:spPr>
            <a:xfrm>
              <a:off x="10161382" y="1710771"/>
              <a:ext cx="0" cy="425235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9DC26-61EC-A99A-30C9-2A4381F0470C}"/>
              </a:ext>
            </a:extLst>
          </p:cNvPr>
          <p:cNvGrpSpPr/>
          <p:nvPr/>
        </p:nvGrpSpPr>
        <p:grpSpPr>
          <a:xfrm>
            <a:off x="601637" y="2133255"/>
            <a:ext cx="1114425" cy="749875"/>
            <a:chOff x="317296" y="1914525"/>
            <a:chExt cx="1114425" cy="749875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96931E-A06D-7E63-C3D1-CF390702D23D}"/>
                </a:ext>
              </a:extLst>
            </p:cNvPr>
            <p:cNvCxnSpPr/>
            <p:nvPr/>
          </p:nvCxnSpPr>
          <p:spPr>
            <a:xfrm>
              <a:off x="317296" y="1914525"/>
              <a:ext cx="11144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7DDEE1-BE0A-67F2-18FC-9AFB60622A24}"/>
                </a:ext>
              </a:extLst>
            </p:cNvPr>
            <p:cNvSpPr txBox="1"/>
            <p:nvPr/>
          </p:nvSpPr>
          <p:spPr>
            <a:xfrm>
              <a:off x="317296" y="1925736"/>
              <a:ext cx="10935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Ad creative</a:t>
              </a:r>
            </a:p>
            <a:p>
              <a:r>
                <a:rPr lang="en-US" sz="1400" dirty="0"/>
                <a:t>w/Verifier</a:t>
              </a:r>
            </a:p>
            <a:p>
              <a:r>
                <a:rPr lang="en-US" sz="1400" dirty="0"/>
                <a:t>URL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319F22-9DAA-34B6-9962-B2E76A4FC79B}"/>
              </a:ext>
            </a:extLst>
          </p:cNvPr>
          <p:cNvGrpSpPr/>
          <p:nvPr/>
        </p:nvGrpSpPr>
        <p:grpSpPr>
          <a:xfrm>
            <a:off x="1723206" y="2466531"/>
            <a:ext cx="2902743" cy="307777"/>
            <a:chOff x="1438865" y="2247801"/>
            <a:chExt cx="2902743" cy="30777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4186D09-54E2-678F-0986-362E0C152675}"/>
                </a:ext>
              </a:extLst>
            </p:cNvPr>
            <p:cNvCxnSpPr>
              <a:cxnSpLocks/>
            </p:cNvCxnSpPr>
            <p:nvPr/>
          </p:nvCxnSpPr>
          <p:spPr>
            <a:xfrm>
              <a:off x="1438865" y="2247801"/>
              <a:ext cx="29027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E3761C-4566-82AB-52DC-BD53D1DBC05A}"/>
                </a:ext>
              </a:extLst>
            </p:cNvPr>
            <p:cNvSpPr txBox="1"/>
            <p:nvPr/>
          </p:nvSpPr>
          <p:spPr>
            <a:xfrm>
              <a:off x="2177541" y="2247801"/>
              <a:ext cx="1425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Attestation call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4E7ED4-F5DF-916B-BF90-FBE615A3A575}"/>
              </a:ext>
            </a:extLst>
          </p:cNvPr>
          <p:cNvGrpSpPr/>
          <p:nvPr/>
        </p:nvGrpSpPr>
        <p:grpSpPr>
          <a:xfrm>
            <a:off x="1723206" y="2890390"/>
            <a:ext cx="2902743" cy="309365"/>
            <a:chOff x="1438865" y="2771676"/>
            <a:chExt cx="2902743" cy="30936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C028F7-AA43-4B17-42F7-37E7FBCCF1C0}"/>
                </a:ext>
              </a:extLst>
            </p:cNvPr>
            <p:cNvCxnSpPr>
              <a:cxnSpLocks/>
            </p:cNvCxnSpPr>
            <p:nvPr/>
          </p:nvCxnSpPr>
          <p:spPr>
            <a:xfrm>
              <a:off x="1438865" y="2771676"/>
              <a:ext cx="290274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96BA3C-E106-1FC9-0C7A-E2716867407C}"/>
                </a:ext>
              </a:extLst>
            </p:cNvPr>
            <p:cNvSpPr txBox="1"/>
            <p:nvPr/>
          </p:nvSpPr>
          <p:spPr>
            <a:xfrm>
              <a:off x="1996078" y="2773264"/>
              <a:ext cx="1795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Challenge for token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B35E89-92EF-4751-83E5-65F58B48933D}"/>
              </a:ext>
            </a:extLst>
          </p:cNvPr>
          <p:cNvGrpSpPr/>
          <p:nvPr/>
        </p:nvGrpSpPr>
        <p:grpSpPr>
          <a:xfrm>
            <a:off x="1723206" y="3319012"/>
            <a:ext cx="5812630" cy="318315"/>
            <a:chOff x="1438865" y="3314602"/>
            <a:chExt cx="5812630" cy="31831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65CE93-04E0-0F85-34C5-B14F9EB19D47}"/>
                </a:ext>
              </a:extLst>
            </p:cNvPr>
            <p:cNvCxnSpPr>
              <a:cxnSpLocks/>
            </p:cNvCxnSpPr>
            <p:nvPr/>
          </p:nvCxnSpPr>
          <p:spPr>
            <a:xfrm>
              <a:off x="1438865" y="3314602"/>
              <a:ext cx="58126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B9DFC8-82D8-026E-31E2-2D7AAD38E063}"/>
                </a:ext>
              </a:extLst>
            </p:cNvPr>
            <p:cNvSpPr txBox="1"/>
            <p:nvPr/>
          </p:nvSpPr>
          <p:spPr>
            <a:xfrm>
              <a:off x="3664980" y="3325140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Request token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A44D0D-C4F7-BFDD-FB5E-97FDAA517B39}"/>
              </a:ext>
            </a:extLst>
          </p:cNvPr>
          <p:cNvGrpSpPr/>
          <p:nvPr/>
        </p:nvGrpSpPr>
        <p:grpSpPr>
          <a:xfrm>
            <a:off x="6274296" y="3198594"/>
            <a:ext cx="2547407" cy="977662"/>
            <a:chOff x="5989955" y="3279908"/>
            <a:chExt cx="2547407" cy="977662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A5A70DC-2C01-E027-A93A-87699E3A3955}"/>
                </a:ext>
              </a:extLst>
            </p:cNvPr>
            <p:cNvSpPr/>
            <p:nvPr/>
          </p:nvSpPr>
          <p:spPr>
            <a:xfrm>
              <a:off x="6923177" y="3507701"/>
              <a:ext cx="670924" cy="392885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D9CE15-B2D7-012F-AC45-14FC842E9986}"/>
                </a:ext>
              </a:extLst>
            </p:cNvPr>
            <p:cNvSpPr txBox="1"/>
            <p:nvPr/>
          </p:nvSpPr>
          <p:spPr>
            <a:xfrm>
              <a:off x="7347613" y="3636191"/>
              <a:ext cx="11897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Verify Client</a:t>
              </a: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84DDDE3-6B20-363E-3B6D-E2244F5E655F}"/>
                </a:ext>
              </a:extLst>
            </p:cNvPr>
            <p:cNvSpPr/>
            <p:nvPr/>
          </p:nvSpPr>
          <p:spPr>
            <a:xfrm>
              <a:off x="5989955" y="3279908"/>
              <a:ext cx="1595535" cy="977662"/>
            </a:xfrm>
            <a:prstGeom prst="arc">
              <a:avLst>
                <a:gd name="adj1" fmla="val 742858"/>
                <a:gd name="adj2" fmla="val 242378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94EC18-8A77-CB47-5C11-AFF314A5F274}"/>
              </a:ext>
            </a:extLst>
          </p:cNvPr>
          <p:cNvGrpSpPr/>
          <p:nvPr/>
        </p:nvGrpSpPr>
        <p:grpSpPr>
          <a:xfrm>
            <a:off x="7542980" y="4233410"/>
            <a:ext cx="2902743" cy="324852"/>
            <a:chOff x="7258639" y="4400451"/>
            <a:chExt cx="2902743" cy="32485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943DA0-78B0-CE0F-411F-DF4CB9C1B3DD}"/>
                </a:ext>
              </a:extLst>
            </p:cNvPr>
            <p:cNvCxnSpPr>
              <a:cxnSpLocks/>
            </p:cNvCxnSpPr>
            <p:nvPr/>
          </p:nvCxnSpPr>
          <p:spPr>
            <a:xfrm>
              <a:off x="7258639" y="4400451"/>
              <a:ext cx="29027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9955EF-80D9-2DD9-2B4F-D3565C49BE1F}"/>
                </a:ext>
              </a:extLst>
            </p:cNvPr>
            <p:cNvSpPr txBox="1"/>
            <p:nvPr/>
          </p:nvSpPr>
          <p:spPr>
            <a:xfrm>
              <a:off x="8033382" y="4417526"/>
              <a:ext cx="13532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Request token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0C8A78-7123-0684-C3B5-A0957EE0C61D}"/>
              </a:ext>
            </a:extLst>
          </p:cNvPr>
          <p:cNvGrpSpPr/>
          <p:nvPr/>
        </p:nvGrpSpPr>
        <p:grpSpPr>
          <a:xfrm>
            <a:off x="7535836" y="4614410"/>
            <a:ext cx="2902743" cy="307777"/>
            <a:chOff x="7251495" y="4852888"/>
            <a:chExt cx="2902743" cy="30777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4CE91C9-8863-A8E9-080A-3BF0F85A1C3A}"/>
                </a:ext>
              </a:extLst>
            </p:cNvPr>
            <p:cNvCxnSpPr>
              <a:cxnSpLocks/>
            </p:cNvCxnSpPr>
            <p:nvPr/>
          </p:nvCxnSpPr>
          <p:spPr>
            <a:xfrm>
              <a:off x="7251495" y="4852888"/>
              <a:ext cx="290274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3E45D6-D18B-EA8D-9DC8-B763A0158F66}"/>
                </a:ext>
              </a:extLst>
            </p:cNvPr>
            <p:cNvSpPr txBox="1"/>
            <p:nvPr/>
          </p:nvSpPr>
          <p:spPr>
            <a:xfrm>
              <a:off x="8366808" y="4852888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Token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09AFA2-A7B2-4B5C-679E-8596DB4ACFFE}"/>
              </a:ext>
            </a:extLst>
          </p:cNvPr>
          <p:cNvGrpSpPr/>
          <p:nvPr/>
        </p:nvGrpSpPr>
        <p:grpSpPr>
          <a:xfrm>
            <a:off x="1730350" y="4900160"/>
            <a:ext cx="5812630" cy="307777"/>
            <a:chOff x="1446009" y="5310089"/>
            <a:chExt cx="5812630" cy="307777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EDEB37-08C7-3DB7-ED85-4675B3F472A9}"/>
                </a:ext>
              </a:extLst>
            </p:cNvPr>
            <p:cNvCxnSpPr>
              <a:cxnSpLocks/>
            </p:cNvCxnSpPr>
            <p:nvPr/>
          </p:nvCxnSpPr>
          <p:spPr>
            <a:xfrm>
              <a:off x="1446009" y="5310089"/>
              <a:ext cx="58126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05D19E-5FDE-CA2F-8030-5ACE4DAF8178}"/>
                </a:ext>
              </a:extLst>
            </p:cNvPr>
            <p:cNvSpPr txBox="1"/>
            <p:nvPr/>
          </p:nvSpPr>
          <p:spPr>
            <a:xfrm>
              <a:off x="4009392" y="5310089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Token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705BCA-D226-F449-87D1-D56B356FB2CC}"/>
              </a:ext>
            </a:extLst>
          </p:cNvPr>
          <p:cNvGrpSpPr/>
          <p:nvPr/>
        </p:nvGrpSpPr>
        <p:grpSpPr>
          <a:xfrm>
            <a:off x="1732728" y="5276403"/>
            <a:ext cx="2902743" cy="307777"/>
            <a:chOff x="1448387" y="5729191"/>
            <a:chExt cx="2902743" cy="30777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68AB20-F245-0FFE-7020-3CA028350A71}"/>
                </a:ext>
              </a:extLst>
            </p:cNvPr>
            <p:cNvCxnSpPr>
              <a:cxnSpLocks/>
            </p:cNvCxnSpPr>
            <p:nvPr/>
          </p:nvCxnSpPr>
          <p:spPr>
            <a:xfrm>
              <a:off x="1448387" y="5729191"/>
              <a:ext cx="29027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1EA3E-E95D-B700-35FA-28AC70ED71B7}"/>
                </a:ext>
              </a:extLst>
            </p:cNvPr>
            <p:cNvSpPr txBox="1"/>
            <p:nvPr/>
          </p:nvSpPr>
          <p:spPr>
            <a:xfrm>
              <a:off x="2546147" y="5729191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Token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765A7C-7DA6-BA1E-E091-110FCD04D793}"/>
              </a:ext>
            </a:extLst>
          </p:cNvPr>
          <p:cNvGrpSpPr/>
          <p:nvPr/>
        </p:nvGrpSpPr>
        <p:grpSpPr>
          <a:xfrm>
            <a:off x="3383444" y="5151232"/>
            <a:ext cx="2573055" cy="977662"/>
            <a:chOff x="5989955" y="3279908"/>
            <a:chExt cx="2573055" cy="977662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C463449-3A35-D409-065F-05C80709B70B}"/>
                </a:ext>
              </a:extLst>
            </p:cNvPr>
            <p:cNvSpPr/>
            <p:nvPr/>
          </p:nvSpPr>
          <p:spPr>
            <a:xfrm>
              <a:off x="6923177" y="3507701"/>
              <a:ext cx="670924" cy="392885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813767-38CE-B849-DF04-A6151E44F1DF}"/>
                </a:ext>
              </a:extLst>
            </p:cNvPr>
            <p:cNvSpPr txBox="1"/>
            <p:nvPr/>
          </p:nvSpPr>
          <p:spPr>
            <a:xfrm>
              <a:off x="7347613" y="3636191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Verify Token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4C375AA-EC2C-9412-D6A9-5BE24950176D}"/>
                </a:ext>
              </a:extLst>
            </p:cNvPr>
            <p:cNvSpPr/>
            <p:nvPr/>
          </p:nvSpPr>
          <p:spPr>
            <a:xfrm>
              <a:off x="5989955" y="3279908"/>
              <a:ext cx="1595535" cy="977662"/>
            </a:xfrm>
            <a:prstGeom prst="arc">
              <a:avLst>
                <a:gd name="adj1" fmla="val 742858"/>
                <a:gd name="adj2" fmla="val 242378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itle 2">
            <a:extLst>
              <a:ext uri="{FF2B5EF4-FFF2-40B4-BE49-F238E27FC236}">
                <a16:creationId xmlns:a16="http://schemas.microsoft.com/office/drawing/2014/main" id="{E0F0F99D-6579-7DAA-5714-B6AEFFCAC8B7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Attestation flow</a:t>
            </a:r>
          </a:p>
        </p:txBody>
      </p:sp>
    </p:spTree>
    <p:extLst>
      <p:ext uri="{BB962C8B-B14F-4D97-AF65-F5344CB8AC3E}">
        <p14:creationId xmlns:p14="http://schemas.microsoft.com/office/powerpoint/2010/main" val="34173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9E1A-D0E0-789B-D1A7-6E798355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440957-F6F2-0B1D-7DC9-FE0E92D4B4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2D01-DA8A-04DD-1F0C-1C4D5A36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8D03-50A5-4FC1-A1FF-1ED14B2283E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B7D430-1F20-EF42-451B-431D0C73EC4E}"/>
              </a:ext>
            </a:extLst>
          </p:cNvPr>
          <p:cNvSpPr txBox="1">
            <a:spLocks/>
          </p:cNvSpPr>
          <p:nvPr/>
        </p:nvSpPr>
        <p:spPr>
          <a:xfrm>
            <a:off x="507365" y="500062"/>
            <a:ext cx="11186160" cy="5254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Behind the scenes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6409BA-864C-60A5-6954-73DF3EC55D25}"/>
              </a:ext>
            </a:extLst>
          </p:cNvPr>
          <p:cNvSpPr/>
          <p:nvPr/>
        </p:nvSpPr>
        <p:spPr>
          <a:xfrm>
            <a:off x="2882075" y="1417344"/>
            <a:ext cx="3962933" cy="451355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6773B5-C1DD-1084-654A-8E5C4135DE51}"/>
              </a:ext>
            </a:extLst>
          </p:cNvPr>
          <p:cNvSpPr/>
          <p:nvPr/>
        </p:nvSpPr>
        <p:spPr>
          <a:xfrm>
            <a:off x="3081852" y="2435081"/>
            <a:ext cx="3497574" cy="1532532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52AC47-F460-C1A5-D0D8-4966FCB65441}"/>
              </a:ext>
            </a:extLst>
          </p:cNvPr>
          <p:cNvGrpSpPr/>
          <p:nvPr/>
        </p:nvGrpSpPr>
        <p:grpSpPr>
          <a:xfrm>
            <a:off x="2442453" y="2497750"/>
            <a:ext cx="3984573" cy="1469863"/>
            <a:chOff x="2856485" y="2901485"/>
            <a:chExt cx="3984573" cy="14698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45875F3-6E01-BFF6-A28D-5EBC52C27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485" y="2901485"/>
              <a:ext cx="2619301" cy="146986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00725D6-ACEF-4BAC-C6DC-F6B19141FBAB}"/>
                </a:ext>
              </a:extLst>
            </p:cNvPr>
            <p:cNvGrpSpPr/>
            <p:nvPr/>
          </p:nvGrpSpPr>
          <p:grpSpPr>
            <a:xfrm>
              <a:off x="5607040" y="2901485"/>
              <a:ext cx="1234018" cy="1469863"/>
              <a:chOff x="3494405" y="2913125"/>
              <a:chExt cx="1369695" cy="163147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F25112A-3062-C99D-ADD6-10C0A02E4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7808" y="2913125"/>
                <a:ext cx="888025" cy="8880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91D570-9D0C-D115-B627-E78D2103880E}"/>
                  </a:ext>
                </a:extLst>
              </p:cNvPr>
              <p:cNvSpPr txBox="1"/>
              <p:nvPr/>
            </p:nvSpPr>
            <p:spPr>
              <a:xfrm>
                <a:off x="3494405" y="3742250"/>
                <a:ext cx="1369695" cy="802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Attestation SDK</a:t>
                </a:r>
              </a:p>
            </p:txBody>
          </p:sp>
        </p:grpSp>
        <p:sp>
          <p:nvSpPr>
            <p:cNvPr id="14" name="Plus 13">
              <a:extLst>
                <a:ext uri="{FF2B5EF4-FFF2-40B4-BE49-F238E27FC236}">
                  <a16:creationId xmlns:a16="http://schemas.microsoft.com/office/drawing/2014/main" id="{F097A09A-C92C-CB53-6E8F-8F3BCE17C59E}"/>
                </a:ext>
              </a:extLst>
            </p:cNvPr>
            <p:cNvSpPr/>
            <p:nvPr/>
          </p:nvSpPr>
          <p:spPr>
            <a:xfrm>
              <a:off x="4934088" y="3308031"/>
              <a:ext cx="647221" cy="680898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3C6E01F-AEB3-2A4D-CBF9-41B97D300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9" y="1517211"/>
            <a:ext cx="1361999" cy="9178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B0D203-0B4A-AF82-BAE8-213F55C0CBA1}"/>
              </a:ext>
            </a:extLst>
          </p:cNvPr>
          <p:cNvSpPr/>
          <p:nvPr/>
        </p:nvSpPr>
        <p:spPr>
          <a:xfrm>
            <a:off x="3081852" y="5072146"/>
            <a:ext cx="3497575" cy="679469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Fire OS Privacy Pass service</a:t>
            </a:r>
          </a:p>
        </p:txBody>
      </p:sp>
      <p:sp>
        <p:nvSpPr>
          <p:cNvPr id="27" name="Left-Right Arrow 26">
            <a:extLst>
              <a:ext uri="{FF2B5EF4-FFF2-40B4-BE49-F238E27FC236}">
                <a16:creationId xmlns:a16="http://schemas.microsoft.com/office/drawing/2014/main" id="{C7ED2082-1B12-BDC1-5796-9F22E76A57C3}"/>
              </a:ext>
            </a:extLst>
          </p:cNvPr>
          <p:cNvSpPr/>
          <p:nvPr/>
        </p:nvSpPr>
        <p:spPr>
          <a:xfrm>
            <a:off x="6671902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3D75A184-F341-2890-E8F7-41A5A91B28A2}"/>
              </a:ext>
            </a:extLst>
          </p:cNvPr>
          <p:cNvSpPr/>
          <p:nvPr/>
        </p:nvSpPr>
        <p:spPr>
          <a:xfrm>
            <a:off x="9141585" y="5238703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3EB5BF-2613-98A1-7FB9-47C15D7549B9}"/>
              </a:ext>
            </a:extLst>
          </p:cNvPr>
          <p:cNvSpPr/>
          <p:nvPr/>
        </p:nvSpPr>
        <p:spPr>
          <a:xfrm>
            <a:off x="7500977" y="4904917"/>
            <a:ext cx="1548133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Fire TV Attester</a:t>
            </a:r>
          </a:p>
        </p:txBody>
      </p:sp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16502297-B044-5695-F58D-9BB7B3F16188}"/>
              </a:ext>
            </a:extLst>
          </p:cNvPr>
          <p:cNvSpPr/>
          <p:nvPr/>
        </p:nvSpPr>
        <p:spPr>
          <a:xfrm>
            <a:off x="2051502" y="3059504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77F59E0-C400-CC12-68F8-39454F1FC645}"/>
              </a:ext>
            </a:extLst>
          </p:cNvPr>
          <p:cNvSpPr/>
          <p:nvPr/>
        </p:nvSpPr>
        <p:spPr>
          <a:xfrm>
            <a:off x="412392" y="2435080"/>
            <a:ext cx="1548133" cy="153253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Amazon Ads Traffic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Quality Verifier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12634A-35B4-1B7C-0182-0309D375573E}"/>
              </a:ext>
            </a:extLst>
          </p:cNvPr>
          <p:cNvSpPr/>
          <p:nvPr/>
        </p:nvSpPr>
        <p:spPr>
          <a:xfrm>
            <a:off x="9970660" y="4899512"/>
            <a:ext cx="1548133" cy="10654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AWS WAF Issuer</a:t>
            </a: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9FE5846A-9C16-FC4D-E329-620164540715}"/>
              </a:ext>
            </a:extLst>
          </p:cNvPr>
          <p:cNvSpPr/>
          <p:nvPr/>
        </p:nvSpPr>
        <p:spPr>
          <a:xfrm rot="5400000">
            <a:off x="4475366" y="4363440"/>
            <a:ext cx="736600" cy="346354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99378"/>
      </p:ext>
    </p:extLst>
  </p:cSld>
  <p:clrMapOvr>
    <a:masterClrMapping/>
  </p:clrMapOvr>
</p:sld>
</file>

<file path=ppt/theme/theme1.xml><?xml version="1.0" encoding="utf-8"?>
<a:theme xmlns:a="http://schemas.openxmlformats.org/drawingml/2006/main" name="Amazon White">
  <a:themeElements>
    <a:clrScheme name="Custom 12">
      <a:dk1>
        <a:srgbClr val="141920"/>
      </a:dk1>
      <a:lt1>
        <a:sysClr val="window" lastClr="FFFFFF"/>
      </a:lt1>
      <a:dk2>
        <a:srgbClr val="0E2841"/>
      </a:dk2>
      <a:lt2>
        <a:srgbClr val="F5F3EF"/>
      </a:lt2>
      <a:accent1>
        <a:srgbClr val="2CA2F6"/>
      </a:accent1>
      <a:accent2>
        <a:srgbClr val="FF822F"/>
      </a:accent2>
      <a:accent3>
        <a:srgbClr val="8C71F8"/>
      </a:accent3>
      <a:accent4>
        <a:srgbClr val="F74222"/>
      </a:accent4>
      <a:accent5>
        <a:srgbClr val="FFEF42"/>
      </a:accent5>
      <a:accent6>
        <a:srgbClr val="2ACF51"/>
      </a:accent6>
      <a:hlink>
        <a:srgbClr val="467886"/>
      </a:hlink>
      <a:folHlink>
        <a:srgbClr val="96607D"/>
      </a:folHlink>
    </a:clrScheme>
    <a:fontScheme name="Custom 6">
      <a:majorFont>
        <a:latin typeface="Ember Modern Display Standard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Ads Yellow">
      <a:srgbClr val="FFEF42"/>
    </a:custClr>
    <a:custClr name="Dark Squid Ink">
      <a:srgbClr val="161D26"/>
    </a:custClr>
    <a:custClr name="Off White">
      <a:srgbClr val="F5F3E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Squid Ink">
      <a:srgbClr val="252F3E"/>
    </a:custClr>
    <a:custClr name="Light Squid Ink">
      <a:srgbClr val="A3AAB5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Pure White">
      <a:srgbClr val="FFFFFF"/>
    </a:custClr>
    <a:custClr name="Red">
      <a:srgbClr val="F74222"/>
    </a:custClr>
    <a:custClr name="Orange">
      <a:srgbClr val="FF822F"/>
    </a:custClr>
    <a:custClr name="Green">
      <a:srgbClr val="2ACF51"/>
    </a:custClr>
    <a:custClr name="Teal">
      <a:srgbClr val="09F6C3"/>
    </a:custClr>
    <a:custClr name="Blue">
      <a:srgbClr val="2CA2F6"/>
    </a:custClr>
    <a:custClr name="Purple">
      <a:srgbClr val="8C71F8"/>
    </a:custClr>
    <a:custClr name="Pink">
      <a:srgbClr val="F976EC"/>
    </a:custClr>
  </a:custClrLst>
  <a:extLst>
    <a:ext uri="{05A4C25C-085E-4340-85A3-A5531E510DB2}">
      <thm15:themeFamily xmlns:thm15="http://schemas.microsoft.com/office/thememl/2012/main" name="Presentation1" id="{F180C307-9941-FA4E-9AA3-3DFC4D228BF7}" vid="{6F9FD217-4AC3-C044-AEFF-E74043A169AF}"/>
    </a:ext>
  </a:extLst>
</a:theme>
</file>

<file path=ppt/theme/theme2.xml><?xml version="1.0" encoding="utf-8"?>
<a:theme xmlns:a="http://schemas.openxmlformats.org/drawingml/2006/main" name="1_Amazon White">
  <a:themeElements>
    <a:clrScheme name="Custom 12">
      <a:dk1>
        <a:srgbClr val="141920"/>
      </a:dk1>
      <a:lt1>
        <a:sysClr val="window" lastClr="FFFFFF"/>
      </a:lt1>
      <a:dk2>
        <a:srgbClr val="0E2841"/>
      </a:dk2>
      <a:lt2>
        <a:srgbClr val="F5F3EF"/>
      </a:lt2>
      <a:accent1>
        <a:srgbClr val="2CA2F6"/>
      </a:accent1>
      <a:accent2>
        <a:srgbClr val="FF822F"/>
      </a:accent2>
      <a:accent3>
        <a:srgbClr val="8C71F8"/>
      </a:accent3>
      <a:accent4>
        <a:srgbClr val="F74222"/>
      </a:accent4>
      <a:accent5>
        <a:srgbClr val="FFEF42"/>
      </a:accent5>
      <a:accent6>
        <a:srgbClr val="2ACF51"/>
      </a:accent6>
      <a:hlink>
        <a:srgbClr val="467886"/>
      </a:hlink>
      <a:folHlink>
        <a:srgbClr val="96607D"/>
      </a:folHlink>
    </a:clrScheme>
    <a:fontScheme name="Custom 6">
      <a:majorFont>
        <a:latin typeface="Ember Modern Display Standard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180C307-9941-FA4E-9AA3-3DFC4D228BF7}" vid="{1A4C51F1-3F1C-794D-9FED-0139ADEDEF71}"/>
    </a:ext>
  </a:extLst>
</a:theme>
</file>

<file path=ppt/theme/theme3.xml><?xml version="1.0" encoding="utf-8"?>
<a:theme xmlns:a="http://schemas.openxmlformats.org/drawingml/2006/main" name="2_Amazon White">
  <a:themeElements>
    <a:clrScheme name="Custom 12">
      <a:dk1>
        <a:srgbClr val="141920"/>
      </a:dk1>
      <a:lt1>
        <a:sysClr val="window" lastClr="FFFFFF"/>
      </a:lt1>
      <a:dk2>
        <a:srgbClr val="0E2841"/>
      </a:dk2>
      <a:lt2>
        <a:srgbClr val="F5F3EF"/>
      </a:lt2>
      <a:accent1>
        <a:srgbClr val="2CA2F6"/>
      </a:accent1>
      <a:accent2>
        <a:srgbClr val="FF822F"/>
      </a:accent2>
      <a:accent3>
        <a:srgbClr val="8C71F8"/>
      </a:accent3>
      <a:accent4>
        <a:srgbClr val="F74222"/>
      </a:accent4>
      <a:accent5>
        <a:srgbClr val="FFEF42"/>
      </a:accent5>
      <a:accent6>
        <a:srgbClr val="2ACF51"/>
      </a:accent6>
      <a:hlink>
        <a:srgbClr val="467886"/>
      </a:hlink>
      <a:folHlink>
        <a:srgbClr val="96607D"/>
      </a:folHlink>
    </a:clrScheme>
    <a:fontScheme name="Custom 6">
      <a:majorFont>
        <a:latin typeface="Ember Modern Display Standard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CA087DEA-F294-9C47-825F-812F6752AA48}" vid="{66CC6743-E02A-9443-A89F-C1A14E31BF0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b86075-fda1-447e-afb6-010bec7cabb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C01A255BE7BB4D8C954B1A6497B8A4" ma:contentTypeVersion="18" ma:contentTypeDescription="Create a new document." ma:contentTypeScope="" ma:versionID="8d8446cd9023c1795c5b0739ff3aa3e3">
  <xsd:schema xmlns:xsd="http://www.w3.org/2001/XMLSchema" xmlns:xs="http://www.w3.org/2001/XMLSchema" xmlns:p="http://schemas.microsoft.com/office/2006/metadata/properties" xmlns:ns3="b6b86075-fda1-447e-afb6-010bec7cabb5" xmlns:ns4="85212bd7-4d42-415a-b29c-f39f168974ff" targetNamespace="http://schemas.microsoft.com/office/2006/metadata/properties" ma:root="true" ma:fieldsID="18a0cf3d42a259c4c4f98a1b141f1e9c" ns3:_="" ns4:_="">
    <xsd:import namespace="b6b86075-fda1-447e-afb6-010bec7cabb5"/>
    <xsd:import namespace="85212bd7-4d42-415a-b29c-f39f168974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DateTaken" minOccurs="0"/>
                <xsd:element ref="ns3:MediaServiceObjectDetectorVersions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b86075-fda1-447e-afb6-010bec7c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212bd7-4d42-415a-b29c-f39f168974ff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6E0668-8E79-46BC-9D02-96181203E4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17846D-CC1F-42EA-B7C0-A5484869446B}">
  <ds:schemaRefs>
    <ds:schemaRef ds:uri="http://purl.org/dc/terms/"/>
    <ds:schemaRef ds:uri="http://schemas.microsoft.com/office/2006/documentManagement/types"/>
    <ds:schemaRef ds:uri="85212bd7-4d42-415a-b29c-f39f168974ff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6b86075-fda1-447e-afb6-010bec7cabb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41406F4-AEF1-47DA-8279-00229DD181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b86075-fda1-447e-afb6-010bec7cabb5"/>
    <ds:schemaRef ds:uri="85212bd7-4d42-415a-b29c-f39f168974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Amazon White</Template>
  <TotalTime>39597</TotalTime>
  <Words>430</Words>
  <Application>Microsoft Macintosh PowerPoint</Application>
  <PresentationFormat>Widescreen</PresentationFormat>
  <Paragraphs>160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Amazon Ember</vt:lpstr>
      <vt:lpstr>Arial</vt:lpstr>
      <vt:lpstr>Ember Modern Display Standard</vt:lpstr>
      <vt:lpstr>Amazon Ember Mono</vt:lpstr>
      <vt:lpstr>Amazon White</vt:lpstr>
      <vt:lpstr>1_Amazon White</vt:lpstr>
      <vt:lpstr>2_Amazon White</vt:lpstr>
      <vt:lpstr>Device attestation for ads : a new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Vinod Panicker</dc:creator>
  <cp:lastModifiedBy>Vinod Panicker</cp:lastModifiedBy>
  <cp:revision>60</cp:revision>
  <cp:lastPrinted>2025-01-27T22:21:31Z</cp:lastPrinted>
  <dcterms:created xsi:type="dcterms:W3CDTF">2024-11-23T00:22:05Z</dcterms:created>
  <dcterms:modified xsi:type="dcterms:W3CDTF">2025-07-28T17:04:36Z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0x01010049C01A255BE7BB4D8C954B1A6497B8A4</vt:lpwstr>
  </property>
  <property fmtid="{D5CDD505-2E9C-101B-9397-08002B2CF9AE}" pid="3" name="MSIP_Label_19e68092-05df-4271-8e3e-b2a4c82ba797_Enabled">
    <vt:lpwstr>true</vt:lpwstr>
  </property>
  <property fmtid="{D5CDD505-2E9C-101B-9397-08002B2CF9AE}" pid="4" name="MSIP_Label_19e68092-05df-4271-8e3e-b2a4c82ba797_SetDate">
    <vt:lpwstr>2025-07-28T17:04:35Z</vt:lpwstr>
  </property>
  <property fmtid="{D5CDD505-2E9C-101B-9397-08002B2CF9AE}" pid="5" name="MSIP_Label_19e68092-05df-4271-8e3e-b2a4c82ba797_Method">
    <vt:lpwstr>Standard</vt:lpwstr>
  </property>
  <property fmtid="{D5CDD505-2E9C-101B-9397-08002B2CF9AE}" pid="6" name="MSIP_Label_19e68092-05df-4271-8e3e-b2a4c82ba797_Name">
    <vt:lpwstr>Amazon Confidential</vt:lpwstr>
  </property>
  <property fmtid="{D5CDD505-2E9C-101B-9397-08002B2CF9AE}" pid="7" name="MSIP_Label_19e68092-05df-4271-8e3e-b2a4c82ba797_SiteId">
    <vt:lpwstr>5280104a-472d-4538-9ccf-1e1d0efe8b1b</vt:lpwstr>
  </property>
  <property fmtid="{D5CDD505-2E9C-101B-9397-08002B2CF9AE}" pid="8" name="MSIP_Label_19e68092-05df-4271-8e3e-b2a4c82ba797_ActionId">
    <vt:lpwstr>47775256-576e-4023-9508-fdf4bf5c7962</vt:lpwstr>
  </property>
  <property fmtid="{D5CDD505-2E9C-101B-9397-08002B2CF9AE}" pid="9" name="MSIP_Label_19e68092-05df-4271-8e3e-b2a4c82ba797_ContentBits">
    <vt:lpwstr>0</vt:lpwstr>
  </property>
  <property fmtid="{D5CDD505-2E9C-101B-9397-08002B2CF9AE}" pid="10" name="MSIP_Label_19e68092-05df-4271-8e3e-b2a4c82ba797_Tag">
    <vt:lpwstr>50, 3, 0, 1</vt:lpwstr>
  </property>
</Properties>
</file>